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71" r:id="rId2"/>
    <p:sldId id="270" r:id="rId3"/>
    <p:sldId id="269" r:id="rId4"/>
    <p:sldId id="272" r:id="rId5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66"/>
    <a:srgbClr val="CC9900"/>
    <a:srgbClr val="FFCC00"/>
    <a:srgbClr val="FFFF99"/>
    <a:srgbClr val="663300"/>
    <a:srgbClr val="800000"/>
    <a:srgbClr val="CC6600"/>
    <a:srgbClr val="B2B2B2"/>
    <a:srgbClr val="6666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844" autoAdjust="0"/>
    <p:restoredTop sz="94704" autoAdjust="0"/>
  </p:normalViewPr>
  <p:slideViewPr>
    <p:cSldViewPr>
      <p:cViewPr varScale="1">
        <p:scale>
          <a:sx n="86" d="100"/>
          <a:sy n="86" d="100"/>
        </p:scale>
        <p:origin x="-1478" y="-8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Copyright©2013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411644" y="4722307"/>
            <a:ext cx="1573207" cy="1573207"/>
            <a:chOff x="488950" y="4294188"/>
            <a:chExt cx="1943100" cy="1943100"/>
          </a:xfrm>
        </p:grpSpPr>
        <p:grpSp>
          <p:nvGrpSpPr>
            <p:cNvPr id="3" name="Group 2"/>
            <p:cNvGrpSpPr>
              <a:grpSpLocks/>
            </p:cNvGrpSpPr>
            <p:nvPr/>
          </p:nvGrpSpPr>
          <p:grpSpPr bwMode="auto">
            <a:xfrm>
              <a:off x="488950" y="4294188"/>
              <a:ext cx="1943100" cy="1943100"/>
              <a:chOff x="308" y="2705"/>
              <a:chExt cx="1224" cy="1224"/>
            </a:xfrm>
          </p:grpSpPr>
          <p:sp>
            <p:nvSpPr>
              <p:cNvPr id="10" name="AutoShape 3"/>
              <p:cNvSpPr>
                <a:spLocks noChangeArrowheads="1"/>
              </p:cNvSpPr>
              <p:nvPr/>
            </p:nvSpPr>
            <p:spPr bwMode="auto">
              <a:xfrm>
                <a:off x="308" y="2705"/>
                <a:ext cx="1224" cy="1224"/>
              </a:xfrm>
              <a:custGeom>
                <a:avLst/>
                <a:gdLst>
                  <a:gd name="T0" fmla="*/ 612 w 21600"/>
                  <a:gd name="T1" fmla="*/ 0 h 21600"/>
                  <a:gd name="T2" fmla="*/ 179 w 21600"/>
                  <a:gd name="T3" fmla="*/ 179 h 21600"/>
                  <a:gd name="T4" fmla="*/ 0 w 21600"/>
                  <a:gd name="T5" fmla="*/ 612 h 21600"/>
                  <a:gd name="T6" fmla="*/ 179 w 21600"/>
                  <a:gd name="T7" fmla="*/ 1045 h 21600"/>
                  <a:gd name="T8" fmla="*/ 612 w 21600"/>
                  <a:gd name="T9" fmla="*/ 1224 h 21600"/>
                  <a:gd name="T10" fmla="*/ 1045 w 21600"/>
                  <a:gd name="T11" fmla="*/ 1045 h 21600"/>
                  <a:gd name="T12" fmla="*/ 1224 w 21600"/>
                  <a:gd name="T13" fmla="*/ 612 h 21600"/>
                  <a:gd name="T14" fmla="*/ 1045 w 21600"/>
                  <a:gd name="T15" fmla="*/ 179 h 21600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3159 w 21600"/>
                  <a:gd name="T25" fmla="*/ 3159 h 21600"/>
                  <a:gd name="T26" fmla="*/ 18441 w 21600"/>
                  <a:gd name="T27" fmla="*/ 18441 h 21600"/>
                </a:gdLst>
                <a:ahLst/>
                <a:cxnLst>
                  <a:cxn ang="T16">
                    <a:pos x="T0" y="T1"/>
                  </a:cxn>
                  <a:cxn ang="T17">
                    <a:pos x="T2" y="T3"/>
                  </a:cxn>
                  <a:cxn ang="T18">
                    <a:pos x="T4" y="T5"/>
                  </a:cxn>
                  <a:cxn ang="T19">
                    <a:pos x="T6" y="T7"/>
                  </a:cxn>
                  <a:cxn ang="T20">
                    <a:pos x="T8" y="T9"/>
                  </a:cxn>
                  <a:cxn ang="T21">
                    <a:pos x="T10" y="T11"/>
                  </a:cxn>
                  <a:cxn ang="T22">
                    <a:pos x="T12" y="T13"/>
                  </a:cxn>
                  <a:cxn ang="T23">
                    <a:pos x="T14" y="T15"/>
                  </a:cxn>
                </a:cxnLst>
                <a:rect l="T24" t="T25" r="T26" b="T27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1906" y="10800"/>
                    </a:moveTo>
                    <a:cubicBezTo>
                      <a:pt x="1906" y="15712"/>
                      <a:pt x="5888" y="19694"/>
                      <a:pt x="10800" y="19694"/>
                    </a:cubicBezTo>
                    <a:cubicBezTo>
                      <a:pt x="15712" y="19694"/>
                      <a:pt x="19694" y="15712"/>
                      <a:pt x="19694" y="10800"/>
                    </a:cubicBezTo>
                    <a:cubicBezTo>
                      <a:pt x="19694" y="5888"/>
                      <a:pt x="15712" y="1906"/>
                      <a:pt x="10800" y="1906"/>
                    </a:cubicBezTo>
                    <a:cubicBezTo>
                      <a:pt x="5888" y="1906"/>
                      <a:pt x="1906" y="5888"/>
                      <a:pt x="1906" y="1080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11" name="Group 4"/>
              <p:cNvGrpSpPr>
                <a:grpSpLocks/>
              </p:cNvGrpSpPr>
              <p:nvPr/>
            </p:nvGrpSpPr>
            <p:grpSpPr bwMode="auto">
              <a:xfrm rot="1800000">
                <a:off x="788" y="2750"/>
                <a:ext cx="264" cy="1134"/>
                <a:chOff x="2757" y="2296"/>
                <a:chExt cx="454" cy="1951"/>
              </a:xfrm>
            </p:grpSpPr>
            <p:sp>
              <p:nvSpPr>
                <p:cNvPr id="18" name="AutoShape 5"/>
                <p:cNvSpPr>
                  <a:spLocks noChangeArrowheads="1"/>
                </p:cNvSpPr>
                <p:nvPr/>
              </p:nvSpPr>
              <p:spPr bwMode="auto">
                <a:xfrm>
                  <a:off x="2961" y="3974"/>
                  <a:ext cx="45" cy="273"/>
                </a:xfrm>
                <a:custGeom>
                  <a:avLst/>
                  <a:gdLst>
                    <a:gd name="T0" fmla="*/ 39 w 21600"/>
                    <a:gd name="T1" fmla="*/ 137 h 21600"/>
                    <a:gd name="T2" fmla="*/ 23 w 21600"/>
                    <a:gd name="T3" fmla="*/ 273 h 21600"/>
                    <a:gd name="T4" fmla="*/ 6 w 21600"/>
                    <a:gd name="T5" fmla="*/ 137 h 21600"/>
                    <a:gd name="T6" fmla="*/ 23 w 21600"/>
                    <a:gd name="T7" fmla="*/ 0 h 2160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4320 w 21600"/>
                    <a:gd name="T13" fmla="*/ 4510 h 21600"/>
                    <a:gd name="T14" fmla="*/ 17280 w 21600"/>
                    <a:gd name="T15" fmla="*/ 17090 h 2160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1600" h="21600">
                      <a:moveTo>
                        <a:pt x="0" y="0"/>
                      </a:moveTo>
                      <a:lnTo>
                        <a:pt x="5400" y="21600"/>
                      </a:lnTo>
                      <a:lnTo>
                        <a:pt x="16200" y="2160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76200">
                  <a:solidFill>
                    <a:schemeClr val="bg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9" name="Rectangle 6"/>
                <p:cNvSpPr>
                  <a:spLocks noChangeArrowheads="1"/>
                </p:cNvSpPr>
                <p:nvPr/>
              </p:nvSpPr>
              <p:spPr bwMode="auto">
                <a:xfrm>
                  <a:off x="2962" y="2568"/>
                  <a:ext cx="45" cy="1452"/>
                </a:xfrm>
                <a:prstGeom prst="rect">
                  <a:avLst/>
                </a:prstGeom>
                <a:solidFill>
                  <a:schemeClr val="bg1"/>
                </a:solidFill>
                <a:ln w="76200">
                  <a:solidFill>
                    <a:schemeClr val="bg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0" name="Freeform 7"/>
                <p:cNvSpPr>
                  <a:spLocks/>
                </p:cNvSpPr>
                <p:nvPr/>
              </p:nvSpPr>
              <p:spPr bwMode="auto">
                <a:xfrm>
                  <a:off x="2757" y="2704"/>
                  <a:ext cx="454" cy="1315"/>
                </a:xfrm>
                <a:custGeom>
                  <a:avLst/>
                  <a:gdLst>
                    <a:gd name="T0" fmla="*/ 272 w 454"/>
                    <a:gd name="T1" fmla="*/ 1315 h 1315"/>
                    <a:gd name="T2" fmla="*/ 454 w 454"/>
                    <a:gd name="T3" fmla="*/ 0 h 1315"/>
                    <a:gd name="T4" fmla="*/ 408 w 454"/>
                    <a:gd name="T5" fmla="*/ 45 h 1315"/>
                    <a:gd name="T6" fmla="*/ 363 w 454"/>
                    <a:gd name="T7" fmla="*/ 0 h 1315"/>
                    <a:gd name="T8" fmla="*/ 318 w 454"/>
                    <a:gd name="T9" fmla="*/ 45 h 1315"/>
                    <a:gd name="T10" fmla="*/ 272 w 454"/>
                    <a:gd name="T11" fmla="*/ 0 h 1315"/>
                    <a:gd name="T12" fmla="*/ 227 w 454"/>
                    <a:gd name="T13" fmla="*/ 45 h 1315"/>
                    <a:gd name="T14" fmla="*/ 182 w 454"/>
                    <a:gd name="T15" fmla="*/ 0 h 1315"/>
                    <a:gd name="T16" fmla="*/ 136 w 454"/>
                    <a:gd name="T17" fmla="*/ 45 h 1315"/>
                    <a:gd name="T18" fmla="*/ 91 w 454"/>
                    <a:gd name="T19" fmla="*/ 0 h 1315"/>
                    <a:gd name="T20" fmla="*/ 45 w 454"/>
                    <a:gd name="T21" fmla="*/ 45 h 1315"/>
                    <a:gd name="T22" fmla="*/ 0 w 454"/>
                    <a:gd name="T23" fmla="*/ 0 h 1315"/>
                    <a:gd name="T24" fmla="*/ 182 w 454"/>
                    <a:gd name="T25" fmla="*/ 1315 h 1315"/>
                    <a:gd name="T26" fmla="*/ 272 w 454"/>
                    <a:gd name="T27" fmla="*/ 1315 h 1315"/>
                    <a:gd name="T28" fmla="*/ 0 60000 65536"/>
                    <a:gd name="T29" fmla="*/ 0 60000 65536"/>
                    <a:gd name="T30" fmla="*/ 0 60000 65536"/>
                    <a:gd name="T31" fmla="*/ 0 60000 65536"/>
                    <a:gd name="T32" fmla="*/ 0 60000 65536"/>
                    <a:gd name="T33" fmla="*/ 0 60000 65536"/>
                    <a:gd name="T34" fmla="*/ 0 60000 65536"/>
                    <a:gd name="T35" fmla="*/ 0 60000 65536"/>
                    <a:gd name="T36" fmla="*/ 0 60000 65536"/>
                    <a:gd name="T37" fmla="*/ 0 60000 65536"/>
                    <a:gd name="T38" fmla="*/ 0 60000 65536"/>
                    <a:gd name="T39" fmla="*/ 0 60000 65536"/>
                    <a:gd name="T40" fmla="*/ 0 60000 65536"/>
                    <a:gd name="T41" fmla="*/ 0 60000 65536"/>
                  </a:gdLst>
                  <a:ahLst/>
                  <a:cxnLst>
                    <a:cxn ang="T28">
                      <a:pos x="T0" y="T1"/>
                    </a:cxn>
                    <a:cxn ang="T29">
                      <a:pos x="T2" y="T3"/>
                    </a:cxn>
                    <a:cxn ang="T30">
                      <a:pos x="T4" y="T5"/>
                    </a:cxn>
                    <a:cxn ang="T31">
                      <a:pos x="T6" y="T7"/>
                    </a:cxn>
                    <a:cxn ang="T32">
                      <a:pos x="T8" y="T9"/>
                    </a:cxn>
                    <a:cxn ang="T33">
                      <a:pos x="T10" y="T11"/>
                    </a:cxn>
                    <a:cxn ang="T34">
                      <a:pos x="T12" y="T13"/>
                    </a:cxn>
                    <a:cxn ang="T35">
                      <a:pos x="T14" y="T15"/>
                    </a:cxn>
                    <a:cxn ang="T36">
                      <a:pos x="T16" y="T17"/>
                    </a:cxn>
                    <a:cxn ang="T37">
                      <a:pos x="T18" y="T19"/>
                    </a:cxn>
                    <a:cxn ang="T38">
                      <a:pos x="T20" y="T21"/>
                    </a:cxn>
                    <a:cxn ang="T39">
                      <a:pos x="T22" y="T23"/>
                    </a:cxn>
                    <a:cxn ang="T40">
                      <a:pos x="T24" y="T25"/>
                    </a:cxn>
                    <a:cxn ang="T41">
                      <a:pos x="T26" y="T27"/>
                    </a:cxn>
                  </a:cxnLst>
                  <a:rect l="0" t="0" r="r" b="b"/>
                  <a:pathLst>
                    <a:path w="454" h="1315">
                      <a:moveTo>
                        <a:pt x="272" y="1315"/>
                      </a:moveTo>
                      <a:lnTo>
                        <a:pt x="454" y="0"/>
                      </a:lnTo>
                      <a:lnTo>
                        <a:pt x="408" y="45"/>
                      </a:lnTo>
                      <a:lnTo>
                        <a:pt x="363" y="0"/>
                      </a:lnTo>
                      <a:lnTo>
                        <a:pt x="318" y="45"/>
                      </a:lnTo>
                      <a:lnTo>
                        <a:pt x="272" y="0"/>
                      </a:lnTo>
                      <a:lnTo>
                        <a:pt x="227" y="45"/>
                      </a:lnTo>
                      <a:lnTo>
                        <a:pt x="182" y="0"/>
                      </a:lnTo>
                      <a:lnTo>
                        <a:pt x="136" y="45"/>
                      </a:lnTo>
                      <a:lnTo>
                        <a:pt x="91" y="0"/>
                      </a:lnTo>
                      <a:lnTo>
                        <a:pt x="45" y="45"/>
                      </a:lnTo>
                      <a:lnTo>
                        <a:pt x="0" y="0"/>
                      </a:lnTo>
                      <a:lnTo>
                        <a:pt x="182" y="1315"/>
                      </a:lnTo>
                      <a:lnTo>
                        <a:pt x="272" y="1315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76200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21" name="AutoShape 8"/>
                <p:cNvSpPr>
                  <a:spLocks noChangeArrowheads="1"/>
                </p:cNvSpPr>
                <p:nvPr/>
              </p:nvSpPr>
              <p:spPr bwMode="auto">
                <a:xfrm>
                  <a:off x="2939" y="2296"/>
                  <a:ext cx="272" cy="272"/>
                </a:xfrm>
                <a:custGeom>
                  <a:avLst/>
                  <a:gdLst>
                    <a:gd name="T0" fmla="*/ 136 w 21600"/>
                    <a:gd name="T1" fmla="*/ 0 h 21600"/>
                    <a:gd name="T2" fmla="*/ 47 w 21600"/>
                    <a:gd name="T3" fmla="*/ 152 h 21600"/>
                    <a:gd name="T4" fmla="*/ 136 w 21600"/>
                    <a:gd name="T5" fmla="*/ 91 h 21600"/>
                    <a:gd name="T6" fmla="*/ 225 w 21600"/>
                    <a:gd name="T7" fmla="*/ 152 h 2160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21600"/>
                    <a:gd name="T13" fmla="*/ 0 h 21600"/>
                    <a:gd name="T14" fmla="*/ 21600 w 21600"/>
                    <a:gd name="T15" fmla="*/ 9768 h 2160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1600" h="21600">
                      <a:moveTo>
                        <a:pt x="7306" y="11434"/>
                      </a:moveTo>
                      <a:cubicBezTo>
                        <a:pt x="7268" y="11225"/>
                        <a:pt x="7249" y="11012"/>
                        <a:pt x="7249" y="10800"/>
                      </a:cubicBezTo>
                      <a:cubicBezTo>
                        <a:pt x="7249" y="8838"/>
                        <a:pt x="8838" y="7249"/>
                        <a:pt x="10800" y="7249"/>
                      </a:cubicBezTo>
                      <a:cubicBezTo>
                        <a:pt x="12761" y="7249"/>
                        <a:pt x="14351" y="8838"/>
                        <a:pt x="14351" y="10800"/>
                      </a:cubicBezTo>
                      <a:cubicBezTo>
                        <a:pt x="14351" y="11012"/>
                        <a:pt x="14331" y="11225"/>
                        <a:pt x="14293" y="11434"/>
                      </a:cubicBezTo>
                      <a:lnTo>
                        <a:pt x="21425" y="12731"/>
                      </a:lnTo>
                      <a:cubicBezTo>
                        <a:pt x="21541" y="12093"/>
                        <a:pt x="21600" y="11447"/>
                        <a:pt x="21600" y="10800"/>
                      </a:cubicBezTo>
                      <a:cubicBezTo>
                        <a:pt x="21600" y="4835"/>
                        <a:pt x="16764" y="0"/>
                        <a:pt x="10800" y="0"/>
                      </a:cubicBezTo>
                      <a:cubicBezTo>
                        <a:pt x="4835" y="0"/>
                        <a:pt x="0" y="4835"/>
                        <a:pt x="0" y="10800"/>
                      </a:cubicBezTo>
                      <a:cubicBezTo>
                        <a:pt x="-1" y="11447"/>
                        <a:pt x="58" y="12093"/>
                        <a:pt x="174" y="12731"/>
                      </a:cubicBezTo>
                      <a:lnTo>
                        <a:pt x="7306" y="11434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76200">
                  <a:solidFill>
                    <a:schemeClr val="bg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2" name="Rectangle 9"/>
                <p:cNvSpPr>
                  <a:spLocks noChangeArrowheads="1"/>
                </p:cNvSpPr>
                <p:nvPr/>
              </p:nvSpPr>
              <p:spPr bwMode="auto">
                <a:xfrm>
                  <a:off x="2939" y="2432"/>
                  <a:ext cx="90" cy="182"/>
                </a:xfrm>
                <a:prstGeom prst="rect">
                  <a:avLst/>
                </a:prstGeom>
                <a:solidFill>
                  <a:schemeClr val="bg1"/>
                </a:solidFill>
                <a:ln w="76200">
                  <a:solidFill>
                    <a:schemeClr val="bg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2" name="Group 10"/>
              <p:cNvGrpSpPr>
                <a:grpSpLocks/>
              </p:cNvGrpSpPr>
              <p:nvPr/>
            </p:nvGrpSpPr>
            <p:grpSpPr bwMode="auto">
              <a:xfrm rot="1800000">
                <a:off x="788" y="2750"/>
                <a:ext cx="264" cy="1134"/>
                <a:chOff x="2757" y="2296"/>
                <a:chExt cx="454" cy="1951"/>
              </a:xfrm>
            </p:grpSpPr>
            <p:sp>
              <p:nvSpPr>
                <p:cNvPr id="13" name="AutoShape 11"/>
                <p:cNvSpPr>
                  <a:spLocks noChangeArrowheads="1"/>
                </p:cNvSpPr>
                <p:nvPr/>
              </p:nvSpPr>
              <p:spPr bwMode="auto">
                <a:xfrm>
                  <a:off x="2961" y="3974"/>
                  <a:ext cx="45" cy="273"/>
                </a:xfrm>
                <a:custGeom>
                  <a:avLst/>
                  <a:gdLst>
                    <a:gd name="T0" fmla="*/ 39 w 21600"/>
                    <a:gd name="T1" fmla="*/ 137 h 21600"/>
                    <a:gd name="T2" fmla="*/ 23 w 21600"/>
                    <a:gd name="T3" fmla="*/ 273 h 21600"/>
                    <a:gd name="T4" fmla="*/ 6 w 21600"/>
                    <a:gd name="T5" fmla="*/ 137 h 21600"/>
                    <a:gd name="T6" fmla="*/ 23 w 21600"/>
                    <a:gd name="T7" fmla="*/ 0 h 2160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4320 w 21600"/>
                    <a:gd name="T13" fmla="*/ 4510 h 21600"/>
                    <a:gd name="T14" fmla="*/ 17280 w 21600"/>
                    <a:gd name="T15" fmla="*/ 17090 h 2160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1600" h="21600">
                      <a:moveTo>
                        <a:pt x="0" y="0"/>
                      </a:moveTo>
                      <a:lnTo>
                        <a:pt x="5400" y="21600"/>
                      </a:lnTo>
                      <a:lnTo>
                        <a:pt x="16200" y="2160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" name="Rectangle 12"/>
                <p:cNvSpPr>
                  <a:spLocks noChangeArrowheads="1"/>
                </p:cNvSpPr>
                <p:nvPr/>
              </p:nvSpPr>
              <p:spPr bwMode="auto">
                <a:xfrm>
                  <a:off x="2962" y="2568"/>
                  <a:ext cx="45" cy="1452"/>
                </a:xfrm>
                <a:prstGeom prst="rect">
                  <a:avLst/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5" name="Freeform 13"/>
                <p:cNvSpPr>
                  <a:spLocks/>
                </p:cNvSpPr>
                <p:nvPr/>
              </p:nvSpPr>
              <p:spPr bwMode="auto">
                <a:xfrm>
                  <a:off x="2757" y="2704"/>
                  <a:ext cx="454" cy="1315"/>
                </a:xfrm>
                <a:custGeom>
                  <a:avLst/>
                  <a:gdLst>
                    <a:gd name="T0" fmla="*/ 272 w 454"/>
                    <a:gd name="T1" fmla="*/ 1315 h 1315"/>
                    <a:gd name="T2" fmla="*/ 454 w 454"/>
                    <a:gd name="T3" fmla="*/ 0 h 1315"/>
                    <a:gd name="T4" fmla="*/ 408 w 454"/>
                    <a:gd name="T5" fmla="*/ 45 h 1315"/>
                    <a:gd name="T6" fmla="*/ 363 w 454"/>
                    <a:gd name="T7" fmla="*/ 0 h 1315"/>
                    <a:gd name="T8" fmla="*/ 318 w 454"/>
                    <a:gd name="T9" fmla="*/ 45 h 1315"/>
                    <a:gd name="T10" fmla="*/ 272 w 454"/>
                    <a:gd name="T11" fmla="*/ 0 h 1315"/>
                    <a:gd name="T12" fmla="*/ 227 w 454"/>
                    <a:gd name="T13" fmla="*/ 45 h 1315"/>
                    <a:gd name="T14" fmla="*/ 182 w 454"/>
                    <a:gd name="T15" fmla="*/ 0 h 1315"/>
                    <a:gd name="T16" fmla="*/ 136 w 454"/>
                    <a:gd name="T17" fmla="*/ 45 h 1315"/>
                    <a:gd name="T18" fmla="*/ 91 w 454"/>
                    <a:gd name="T19" fmla="*/ 0 h 1315"/>
                    <a:gd name="T20" fmla="*/ 45 w 454"/>
                    <a:gd name="T21" fmla="*/ 45 h 1315"/>
                    <a:gd name="T22" fmla="*/ 0 w 454"/>
                    <a:gd name="T23" fmla="*/ 0 h 1315"/>
                    <a:gd name="T24" fmla="*/ 182 w 454"/>
                    <a:gd name="T25" fmla="*/ 1315 h 1315"/>
                    <a:gd name="T26" fmla="*/ 272 w 454"/>
                    <a:gd name="T27" fmla="*/ 1315 h 1315"/>
                    <a:gd name="T28" fmla="*/ 0 60000 65536"/>
                    <a:gd name="T29" fmla="*/ 0 60000 65536"/>
                    <a:gd name="T30" fmla="*/ 0 60000 65536"/>
                    <a:gd name="T31" fmla="*/ 0 60000 65536"/>
                    <a:gd name="T32" fmla="*/ 0 60000 65536"/>
                    <a:gd name="T33" fmla="*/ 0 60000 65536"/>
                    <a:gd name="T34" fmla="*/ 0 60000 65536"/>
                    <a:gd name="T35" fmla="*/ 0 60000 65536"/>
                    <a:gd name="T36" fmla="*/ 0 60000 65536"/>
                    <a:gd name="T37" fmla="*/ 0 60000 65536"/>
                    <a:gd name="T38" fmla="*/ 0 60000 65536"/>
                    <a:gd name="T39" fmla="*/ 0 60000 65536"/>
                    <a:gd name="T40" fmla="*/ 0 60000 65536"/>
                    <a:gd name="T41" fmla="*/ 0 60000 65536"/>
                  </a:gdLst>
                  <a:ahLst/>
                  <a:cxnLst>
                    <a:cxn ang="T28">
                      <a:pos x="T0" y="T1"/>
                    </a:cxn>
                    <a:cxn ang="T29">
                      <a:pos x="T2" y="T3"/>
                    </a:cxn>
                    <a:cxn ang="T30">
                      <a:pos x="T4" y="T5"/>
                    </a:cxn>
                    <a:cxn ang="T31">
                      <a:pos x="T6" y="T7"/>
                    </a:cxn>
                    <a:cxn ang="T32">
                      <a:pos x="T8" y="T9"/>
                    </a:cxn>
                    <a:cxn ang="T33">
                      <a:pos x="T10" y="T11"/>
                    </a:cxn>
                    <a:cxn ang="T34">
                      <a:pos x="T12" y="T13"/>
                    </a:cxn>
                    <a:cxn ang="T35">
                      <a:pos x="T14" y="T15"/>
                    </a:cxn>
                    <a:cxn ang="T36">
                      <a:pos x="T16" y="T17"/>
                    </a:cxn>
                    <a:cxn ang="T37">
                      <a:pos x="T18" y="T19"/>
                    </a:cxn>
                    <a:cxn ang="T38">
                      <a:pos x="T20" y="T21"/>
                    </a:cxn>
                    <a:cxn ang="T39">
                      <a:pos x="T22" y="T23"/>
                    </a:cxn>
                    <a:cxn ang="T40">
                      <a:pos x="T24" y="T25"/>
                    </a:cxn>
                    <a:cxn ang="T41">
                      <a:pos x="T26" y="T27"/>
                    </a:cxn>
                  </a:cxnLst>
                  <a:rect l="0" t="0" r="r" b="b"/>
                  <a:pathLst>
                    <a:path w="454" h="1315">
                      <a:moveTo>
                        <a:pt x="272" y="1315"/>
                      </a:moveTo>
                      <a:lnTo>
                        <a:pt x="454" y="0"/>
                      </a:lnTo>
                      <a:lnTo>
                        <a:pt x="408" y="45"/>
                      </a:lnTo>
                      <a:lnTo>
                        <a:pt x="363" y="0"/>
                      </a:lnTo>
                      <a:lnTo>
                        <a:pt x="318" y="45"/>
                      </a:lnTo>
                      <a:lnTo>
                        <a:pt x="272" y="0"/>
                      </a:lnTo>
                      <a:lnTo>
                        <a:pt x="227" y="45"/>
                      </a:lnTo>
                      <a:lnTo>
                        <a:pt x="182" y="0"/>
                      </a:lnTo>
                      <a:lnTo>
                        <a:pt x="136" y="45"/>
                      </a:lnTo>
                      <a:lnTo>
                        <a:pt x="91" y="0"/>
                      </a:lnTo>
                      <a:lnTo>
                        <a:pt x="45" y="45"/>
                      </a:lnTo>
                      <a:lnTo>
                        <a:pt x="0" y="0"/>
                      </a:lnTo>
                      <a:lnTo>
                        <a:pt x="182" y="1315"/>
                      </a:lnTo>
                      <a:lnTo>
                        <a:pt x="272" y="1315"/>
                      </a:lnTo>
                      <a:close/>
                    </a:path>
                  </a:pathLst>
                </a:cu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6" name="AutoShape 14"/>
                <p:cNvSpPr>
                  <a:spLocks noChangeArrowheads="1"/>
                </p:cNvSpPr>
                <p:nvPr/>
              </p:nvSpPr>
              <p:spPr bwMode="auto">
                <a:xfrm>
                  <a:off x="2939" y="2296"/>
                  <a:ext cx="272" cy="272"/>
                </a:xfrm>
                <a:custGeom>
                  <a:avLst/>
                  <a:gdLst>
                    <a:gd name="T0" fmla="*/ 136 w 21600"/>
                    <a:gd name="T1" fmla="*/ 0 h 21600"/>
                    <a:gd name="T2" fmla="*/ 47 w 21600"/>
                    <a:gd name="T3" fmla="*/ 152 h 21600"/>
                    <a:gd name="T4" fmla="*/ 136 w 21600"/>
                    <a:gd name="T5" fmla="*/ 91 h 21600"/>
                    <a:gd name="T6" fmla="*/ 225 w 21600"/>
                    <a:gd name="T7" fmla="*/ 152 h 2160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21600"/>
                    <a:gd name="T13" fmla="*/ 0 h 21600"/>
                    <a:gd name="T14" fmla="*/ 21600 w 21600"/>
                    <a:gd name="T15" fmla="*/ 9768 h 2160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1600" h="21600">
                      <a:moveTo>
                        <a:pt x="7306" y="11434"/>
                      </a:moveTo>
                      <a:cubicBezTo>
                        <a:pt x="7268" y="11225"/>
                        <a:pt x="7249" y="11012"/>
                        <a:pt x="7249" y="10800"/>
                      </a:cubicBezTo>
                      <a:cubicBezTo>
                        <a:pt x="7249" y="8838"/>
                        <a:pt x="8838" y="7249"/>
                        <a:pt x="10800" y="7249"/>
                      </a:cubicBezTo>
                      <a:cubicBezTo>
                        <a:pt x="12761" y="7249"/>
                        <a:pt x="14351" y="8838"/>
                        <a:pt x="14351" y="10800"/>
                      </a:cubicBezTo>
                      <a:cubicBezTo>
                        <a:pt x="14351" y="11012"/>
                        <a:pt x="14331" y="11225"/>
                        <a:pt x="14293" y="11434"/>
                      </a:cubicBezTo>
                      <a:lnTo>
                        <a:pt x="21425" y="12731"/>
                      </a:lnTo>
                      <a:cubicBezTo>
                        <a:pt x="21541" y="12093"/>
                        <a:pt x="21600" y="11447"/>
                        <a:pt x="21600" y="10800"/>
                      </a:cubicBezTo>
                      <a:cubicBezTo>
                        <a:pt x="21600" y="4835"/>
                        <a:pt x="16764" y="0"/>
                        <a:pt x="10800" y="0"/>
                      </a:cubicBezTo>
                      <a:cubicBezTo>
                        <a:pt x="4835" y="0"/>
                        <a:pt x="0" y="4835"/>
                        <a:pt x="0" y="10800"/>
                      </a:cubicBezTo>
                      <a:cubicBezTo>
                        <a:pt x="-1" y="11447"/>
                        <a:pt x="58" y="12093"/>
                        <a:pt x="174" y="12731"/>
                      </a:cubicBezTo>
                      <a:lnTo>
                        <a:pt x="7306" y="11434"/>
                      </a:lnTo>
                      <a:close/>
                    </a:path>
                  </a:pathLst>
                </a:cu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7" name="Rectangle 15"/>
                <p:cNvSpPr>
                  <a:spLocks noChangeArrowheads="1"/>
                </p:cNvSpPr>
                <p:nvPr/>
              </p:nvSpPr>
              <p:spPr bwMode="auto">
                <a:xfrm>
                  <a:off x="2939" y="2432"/>
                  <a:ext cx="90" cy="182"/>
                </a:xfrm>
                <a:prstGeom prst="rect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4" name="Group 16"/>
            <p:cNvGrpSpPr>
              <a:grpSpLocks/>
            </p:cNvGrpSpPr>
            <p:nvPr/>
          </p:nvGrpSpPr>
          <p:grpSpPr bwMode="auto">
            <a:xfrm>
              <a:off x="1281113" y="5734050"/>
              <a:ext cx="215900" cy="214313"/>
              <a:chOff x="2122" y="3884"/>
              <a:chExt cx="261" cy="260"/>
            </a:xfrm>
          </p:grpSpPr>
          <p:sp>
            <p:nvSpPr>
              <p:cNvPr id="8" name="Freeform 17"/>
              <p:cNvSpPr>
                <a:spLocks/>
              </p:cNvSpPr>
              <p:nvPr/>
            </p:nvSpPr>
            <p:spPr bwMode="auto">
              <a:xfrm rot="2700000">
                <a:off x="2179" y="3827"/>
                <a:ext cx="113" cy="227"/>
              </a:xfrm>
              <a:custGeom>
                <a:avLst/>
                <a:gdLst>
                  <a:gd name="T0" fmla="*/ 57 w 181"/>
                  <a:gd name="T1" fmla="*/ 227 h 363"/>
                  <a:gd name="T2" fmla="*/ 0 w 181"/>
                  <a:gd name="T3" fmla="*/ 57 h 363"/>
                  <a:gd name="T4" fmla="*/ 57 w 181"/>
                  <a:gd name="T5" fmla="*/ 0 h 363"/>
                  <a:gd name="T6" fmla="*/ 113 w 181"/>
                  <a:gd name="T7" fmla="*/ 57 h 363"/>
                  <a:gd name="T8" fmla="*/ 57 w 181"/>
                  <a:gd name="T9" fmla="*/ 227 h 363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0" t="0" r="r" b="b"/>
                <a:pathLst>
                  <a:path w="181" h="363">
                    <a:moveTo>
                      <a:pt x="91" y="363"/>
                    </a:moveTo>
                    <a:lnTo>
                      <a:pt x="0" y="91"/>
                    </a:lnTo>
                    <a:cubicBezTo>
                      <a:pt x="0" y="31"/>
                      <a:pt x="61" y="0"/>
                      <a:pt x="91" y="0"/>
                    </a:cubicBezTo>
                    <a:cubicBezTo>
                      <a:pt x="120" y="0"/>
                      <a:pt x="181" y="31"/>
                      <a:pt x="181" y="91"/>
                    </a:cubicBezTo>
                    <a:lnTo>
                      <a:pt x="91" y="363"/>
                    </a:lnTo>
                    <a:close/>
                  </a:path>
                </a:pathLst>
              </a:custGeom>
              <a:solidFill>
                <a:srgbClr val="3366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9" name="Freeform 18"/>
              <p:cNvSpPr>
                <a:spLocks/>
              </p:cNvSpPr>
              <p:nvPr/>
            </p:nvSpPr>
            <p:spPr bwMode="auto">
              <a:xfrm rot="5400000">
                <a:off x="2213" y="3974"/>
                <a:ext cx="113" cy="227"/>
              </a:xfrm>
              <a:custGeom>
                <a:avLst/>
                <a:gdLst>
                  <a:gd name="T0" fmla="*/ 57 w 181"/>
                  <a:gd name="T1" fmla="*/ 227 h 363"/>
                  <a:gd name="T2" fmla="*/ 0 w 181"/>
                  <a:gd name="T3" fmla="*/ 57 h 363"/>
                  <a:gd name="T4" fmla="*/ 57 w 181"/>
                  <a:gd name="T5" fmla="*/ 0 h 363"/>
                  <a:gd name="T6" fmla="*/ 113 w 181"/>
                  <a:gd name="T7" fmla="*/ 57 h 363"/>
                  <a:gd name="T8" fmla="*/ 57 w 181"/>
                  <a:gd name="T9" fmla="*/ 227 h 363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0" t="0" r="r" b="b"/>
                <a:pathLst>
                  <a:path w="181" h="363">
                    <a:moveTo>
                      <a:pt x="91" y="363"/>
                    </a:moveTo>
                    <a:lnTo>
                      <a:pt x="0" y="91"/>
                    </a:lnTo>
                    <a:cubicBezTo>
                      <a:pt x="0" y="31"/>
                      <a:pt x="61" y="0"/>
                      <a:pt x="91" y="0"/>
                    </a:cubicBezTo>
                    <a:cubicBezTo>
                      <a:pt x="120" y="0"/>
                      <a:pt x="181" y="31"/>
                      <a:pt x="181" y="91"/>
                    </a:cubicBezTo>
                    <a:lnTo>
                      <a:pt x="91" y="363"/>
                    </a:lnTo>
                    <a:close/>
                  </a:path>
                </a:pathLst>
              </a:custGeom>
              <a:solidFill>
                <a:srgbClr val="3366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grpSp>
          <p:nvGrpSpPr>
            <p:cNvPr id="5" name="Group 19"/>
            <p:cNvGrpSpPr>
              <a:grpSpLocks/>
            </p:cNvGrpSpPr>
            <p:nvPr/>
          </p:nvGrpSpPr>
          <p:grpSpPr bwMode="auto">
            <a:xfrm rot="16200000">
              <a:off x="848519" y="5517357"/>
              <a:ext cx="215900" cy="214312"/>
              <a:chOff x="2122" y="3884"/>
              <a:chExt cx="261" cy="260"/>
            </a:xfrm>
          </p:grpSpPr>
          <p:sp>
            <p:nvSpPr>
              <p:cNvPr id="6" name="Freeform 20"/>
              <p:cNvSpPr>
                <a:spLocks/>
              </p:cNvSpPr>
              <p:nvPr/>
            </p:nvSpPr>
            <p:spPr bwMode="auto">
              <a:xfrm rot="2700000">
                <a:off x="2179" y="3827"/>
                <a:ext cx="113" cy="227"/>
              </a:xfrm>
              <a:custGeom>
                <a:avLst/>
                <a:gdLst>
                  <a:gd name="T0" fmla="*/ 57 w 181"/>
                  <a:gd name="T1" fmla="*/ 227 h 363"/>
                  <a:gd name="T2" fmla="*/ 0 w 181"/>
                  <a:gd name="T3" fmla="*/ 57 h 363"/>
                  <a:gd name="T4" fmla="*/ 57 w 181"/>
                  <a:gd name="T5" fmla="*/ 0 h 363"/>
                  <a:gd name="T6" fmla="*/ 113 w 181"/>
                  <a:gd name="T7" fmla="*/ 57 h 363"/>
                  <a:gd name="T8" fmla="*/ 57 w 181"/>
                  <a:gd name="T9" fmla="*/ 227 h 363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0" t="0" r="r" b="b"/>
                <a:pathLst>
                  <a:path w="181" h="363">
                    <a:moveTo>
                      <a:pt x="91" y="363"/>
                    </a:moveTo>
                    <a:lnTo>
                      <a:pt x="0" y="91"/>
                    </a:lnTo>
                    <a:cubicBezTo>
                      <a:pt x="0" y="31"/>
                      <a:pt x="61" y="0"/>
                      <a:pt x="91" y="0"/>
                    </a:cubicBezTo>
                    <a:cubicBezTo>
                      <a:pt x="120" y="0"/>
                      <a:pt x="181" y="31"/>
                      <a:pt x="181" y="91"/>
                    </a:cubicBezTo>
                    <a:lnTo>
                      <a:pt x="91" y="363"/>
                    </a:lnTo>
                    <a:close/>
                  </a:path>
                </a:pathLst>
              </a:custGeom>
              <a:solidFill>
                <a:srgbClr val="3366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7" name="Freeform 21"/>
              <p:cNvSpPr>
                <a:spLocks/>
              </p:cNvSpPr>
              <p:nvPr/>
            </p:nvSpPr>
            <p:spPr bwMode="auto">
              <a:xfrm rot="5400000">
                <a:off x="2213" y="3974"/>
                <a:ext cx="113" cy="227"/>
              </a:xfrm>
              <a:custGeom>
                <a:avLst/>
                <a:gdLst>
                  <a:gd name="T0" fmla="*/ 57 w 181"/>
                  <a:gd name="T1" fmla="*/ 227 h 363"/>
                  <a:gd name="T2" fmla="*/ 0 w 181"/>
                  <a:gd name="T3" fmla="*/ 57 h 363"/>
                  <a:gd name="T4" fmla="*/ 57 w 181"/>
                  <a:gd name="T5" fmla="*/ 0 h 363"/>
                  <a:gd name="T6" fmla="*/ 113 w 181"/>
                  <a:gd name="T7" fmla="*/ 57 h 363"/>
                  <a:gd name="T8" fmla="*/ 57 w 181"/>
                  <a:gd name="T9" fmla="*/ 227 h 363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0" t="0" r="r" b="b"/>
                <a:pathLst>
                  <a:path w="181" h="363">
                    <a:moveTo>
                      <a:pt x="91" y="363"/>
                    </a:moveTo>
                    <a:lnTo>
                      <a:pt x="0" y="91"/>
                    </a:lnTo>
                    <a:cubicBezTo>
                      <a:pt x="0" y="31"/>
                      <a:pt x="61" y="0"/>
                      <a:pt x="91" y="0"/>
                    </a:cubicBezTo>
                    <a:cubicBezTo>
                      <a:pt x="120" y="0"/>
                      <a:pt x="181" y="31"/>
                      <a:pt x="181" y="91"/>
                    </a:cubicBezTo>
                    <a:lnTo>
                      <a:pt x="91" y="363"/>
                    </a:lnTo>
                    <a:close/>
                  </a:path>
                </a:pathLst>
              </a:custGeom>
              <a:solidFill>
                <a:srgbClr val="3366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</p:grpSp>
      <p:grpSp>
        <p:nvGrpSpPr>
          <p:cNvPr id="23" name="グループ化 3"/>
          <p:cNvGrpSpPr>
            <a:grpSpLocks/>
          </p:cNvGrpSpPr>
          <p:nvPr/>
        </p:nvGrpSpPr>
        <p:grpSpPr bwMode="auto">
          <a:xfrm>
            <a:off x="4142910" y="843421"/>
            <a:ext cx="1573207" cy="1573207"/>
            <a:chOff x="2576513" y="4292600"/>
            <a:chExt cx="1943100" cy="1943100"/>
          </a:xfrm>
        </p:grpSpPr>
        <p:sp>
          <p:nvSpPr>
            <p:cNvPr id="24" name="AutoShape 24"/>
            <p:cNvSpPr>
              <a:spLocks noChangeArrowheads="1"/>
            </p:cNvSpPr>
            <p:nvPr/>
          </p:nvSpPr>
          <p:spPr bwMode="auto">
            <a:xfrm>
              <a:off x="2576513" y="4292600"/>
              <a:ext cx="1943100" cy="1943100"/>
            </a:xfrm>
            <a:custGeom>
              <a:avLst/>
              <a:gdLst>
                <a:gd name="T0" fmla="*/ 971550 w 21600"/>
                <a:gd name="T1" fmla="*/ 0 h 21600"/>
                <a:gd name="T2" fmla="*/ 284538 w 21600"/>
                <a:gd name="T3" fmla="*/ 284538 h 21600"/>
                <a:gd name="T4" fmla="*/ 0 w 21600"/>
                <a:gd name="T5" fmla="*/ 971550 h 21600"/>
                <a:gd name="T6" fmla="*/ 284538 w 21600"/>
                <a:gd name="T7" fmla="*/ 1658562 h 21600"/>
                <a:gd name="T8" fmla="*/ 971550 w 21600"/>
                <a:gd name="T9" fmla="*/ 1943100 h 21600"/>
                <a:gd name="T10" fmla="*/ 1658562 w 21600"/>
                <a:gd name="T11" fmla="*/ 1658562 h 21600"/>
                <a:gd name="T12" fmla="*/ 1943100 w 21600"/>
                <a:gd name="T13" fmla="*/ 971550 h 21600"/>
                <a:gd name="T14" fmla="*/ 1658562 w 21600"/>
                <a:gd name="T15" fmla="*/ 284538 h 21600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3163 w 21600"/>
                <a:gd name="T25" fmla="*/ 3163 h 21600"/>
                <a:gd name="T26" fmla="*/ 18437 w 21600"/>
                <a:gd name="T27" fmla="*/ 18437 h 21600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T24" t="T25" r="T26" b="T27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690" y="16282"/>
                  </a:moveTo>
                  <a:cubicBezTo>
                    <a:pt x="18930" y="14724"/>
                    <a:pt x="19606" y="12791"/>
                    <a:pt x="19606" y="10800"/>
                  </a:cubicBezTo>
                  <a:cubicBezTo>
                    <a:pt x="19606" y="5936"/>
                    <a:pt x="15663" y="1994"/>
                    <a:pt x="10800" y="1994"/>
                  </a:cubicBezTo>
                  <a:cubicBezTo>
                    <a:pt x="8808" y="1993"/>
                    <a:pt x="6875" y="2669"/>
                    <a:pt x="5317" y="3909"/>
                  </a:cubicBezTo>
                  <a:lnTo>
                    <a:pt x="17690" y="16282"/>
                  </a:lnTo>
                  <a:close/>
                  <a:moveTo>
                    <a:pt x="3909" y="5317"/>
                  </a:moveTo>
                  <a:cubicBezTo>
                    <a:pt x="2669" y="6875"/>
                    <a:pt x="1994" y="8808"/>
                    <a:pt x="1994" y="10799"/>
                  </a:cubicBezTo>
                  <a:cubicBezTo>
                    <a:pt x="1994" y="15663"/>
                    <a:pt x="5936" y="19606"/>
                    <a:pt x="10800" y="19606"/>
                  </a:cubicBezTo>
                  <a:cubicBezTo>
                    <a:pt x="12791" y="19606"/>
                    <a:pt x="14724" y="18930"/>
                    <a:pt x="16282" y="17690"/>
                  </a:cubicBezTo>
                  <a:lnTo>
                    <a:pt x="3909" y="5317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25" name="Group 25"/>
            <p:cNvGrpSpPr>
              <a:grpSpLocks/>
            </p:cNvGrpSpPr>
            <p:nvPr/>
          </p:nvGrpSpPr>
          <p:grpSpPr bwMode="auto">
            <a:xfrm>
              <a:off x="3116263" y="4365625"/>
              <a:ext cx="865187" cy="1800225"/>
              <a:chOff x="1805" y="2750"/>
              <a:chExt cx="545" cy="1134"/>
            </a:xfrm>
          </p:grpSpPr>
          <p:sp>
            <p:nvSpPr>
              <p:cNvPr id="33" name="Oval 26"/>
              <p:cNvSpPr>
                <a:spLocks noChangeArrowheads="1"/>
              </p:cNvSpPr>
              <p:nvPr/>
            </p:nvSpPr>
            <p:spPr bwMode="auto">
              <a:xfrm>
                <a:off x="1941" y="2750"/>
                <a:ext cx="272" cy="272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4" name="AutoShape 27"/>
              <p:cNvSpPr>
                <a:spLocks noChangeArrowheads="1"/>
              </p:cNvSpPr>
              <p:nvPr/>
            </p:nvSpPr>
            <p:spPr bwMode="auto">
              <a:xfrm>
                <a:off x="1941" y="3430"/>
                <a:ext cx="137" cy="454"/>
              </a:xfrm>
              <a:custGeom>
                <a:avLst/>
                <a:gdLst>
                  <a:gd name="T0" fmla="*/ 129 w 21600"/>
                  <a:gd name="T1" fmla="*/ 227 h 21600"/>
                  <a:gd name="T2" fmla="*/ 69 w 21600"/>
                  <a:gd name="T3" fmla="*/ 454 h 21600"/>
                  <a:gd name="T4" fmla="*/ 8 w 21600"/>
                  <a:gd name="T5" fmla="*/ 227 h 21600"/>
                  <a:gd name="T6" fmla="*/ 69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153 w 21600"/>
                  <a:gd name="T13" fmla="*/ 3140 h 21600"/>
                  <a:gd name="T14" fmla="*/ 18447 w 21600"/>
                  <a:gd name="T15" fmla="*/ 18460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2680" y="21600"/>
                    </a:lnTo>
                    <a:lnTo>
                      <a:pt x="18920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bg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5" name="AutoShape 28"/>
              <p:cNvSpPr>
                <a:spLocks noChangeArrowheads="1"/>
              </p:cNvSpPr>
              <p:nvPr/>
            </p:nvSpPr>
            <p:spPr bwMode="auto">
              <a:xfrm>
                <a:off x="2077" y="3339"/>
                <a:ext cx="137" cy="454"/>
              </a:xfrm>
              <a:custGeom>
                <a:avLst/>
                <a:gdLst>
                  <a:gd name="T0" fmla="*/ 129 w 21600"/>
                  <a:gd name="T1" fmla="*/ 227 h 21600"/>
                  <a:gd name="T2" fmla="*/ 69 w 21600"/>
                  <a:gd name="T3" fmla="*/ 454 h 21600"/>
                  <a:gd name="T4" fmla="*/ 8 w 21600"/>
                  <a:gd name="T5" fmla="*/ 227 h 21600"/>
                  <a:gd name="T6" fmla="*/ 69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153 w 21600"/>
                  <a:gd name="T13" fmla="*/ 3140 h 21600"/>
                  <a:gd name="T14" fmla="*/ 18447 w 21600"/>
                  <a:gd name="T15" fmla="*/ 18460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2680" y="21600"/>
                    </a:lnTo>
                    <a:lnTo>
                      <a:pt x="18920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bg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6" name="AutoShape 29"/>
              <p:cNvSpPr>
                <a:spLocks noChangeArrowheads="1"/>
              </p:cNvSpPr>
              <p:nvPr/>
            </p:nvSpPr>
            <p:spPr bwMode="auto">
              <a:xfrm>
                <a:off x="1896" y="3022"/>
                <a:ext cx="363" cy="454"/>
              </a:xfrm>
              <a:custGeom>
                <a:avLst/>
                <a:gdLst>
                  <a:gd name="T0" fmla="*/ 354 w 21600"/>
                  <a:gd name="T1" fmla="*/ 227 h 21600"/>
                  <a:gd name="T2" fmla="*/ 182 w 21600"/>
                  <a:gd name="T3" fmla="*/ 454 h 21600"/>
                  <a:gd name="T4" fmla="*/ 9 w 21600"/>
                  <a:gd name="T5" fmla="*/ 227 h 21600"/>
                  <a:gd name="T6" fmla="*/ 182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2321 w 21600"/>
                  <a:gd name="T13" fmla="*/ 2331 h 21600"/>
                  <a:gd name="T14" fmla="*/ 19279 w 21600"/>
                  <a:gd name="T15" fmla="*/ 19269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1071" y="21600"/>
                    </a:lnTo>
                    <a:lnTo>
                      <a:pt x="20529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bg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7" name="AutoShape 30"/>
              <p:cNvSpPr>
                <a:spLocks noChangeArrowheads="1"/>
              </p:cNvSpPr>
              <p:nvPr/>
            </p:nvSpPr>
            <p:spPr bwMode="auto">
              <a:xfrm>
                <a:off x="1805" y="3022"/>
                <a:ext cx="91" cy="317"/>
              </a:xfrm>
              <a:custGeom>
                <a:avLst/>
                <a:gdLst>
                  <a:gd name="T0" fmla="*/ 85 w 21600"/>
                  <a:gd name="T1" fmla="*/ 159 h 21600"/>
                  <a:gd name="T2" fmla="*/ 45 w 21600"/>
                  <a:gd name="T3" fmla="*/ 317 h 21600"/>
                  <a:gd name="T4" fmla="*/ 6 w 21600"/>
                  <a:gd name="T5" fmla="*/ 159 h 21600"/>
                  <a:gd name="T6" fmla="*/ 45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086 w 21600"/>
                  <a:gd name="T13" fmla="*/ 3134 h 21600"/>
                  <a:gd name="T14" fmla="*/ 18514 w 21600"/>
                  <a:gd name="T15" fmla="*/ 18466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2680" y="21600"/>
                    </a:lnTo>
                    <a:lnTo>
                      <a:pt x="18920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bg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8" name="AutoShape 31"/>
              <p:cNvSpPr>
                <a:spLocks noChangeArrowheads="1"/>
              </p:cNvSpPr>
              <p:nvPr/>
            </p:nvSpPr>
            <p:spPr bwMode="auto">
              <a:xfrm>
                <a:off x="2259" y="3022"/>
                <a:ext cx="91" cy="363"/>
              </a:xfrm>
              <a:custGeom>
                <a:avLst/>
                <a:gdLst>
                  <a:gd name="T0" fmla="*/ 85 w 21600"/>
                  <a:gd name="T1" fmla="*/ 182 h 21600"/>
                  <a:gd name="T2" fmla="*/ 45 w 21600"/>
                  <a:gd name="T3" fmla="*/ 363 h 21600"/>
                  <a:gd name="T4" fmla="*/ 6 w 21600"/>
                  <a:gd name="T5" fmla="*/ 182 h 21600"/>
                  <a:gd name="T6" fmla="*/ 45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086 w 21600"/>
                  <a:gd name="T13" fmla="*/ 3154 h 21600"/>
                  <a:gd name="T14" fmla="*/ 18514 w 21600"/>
                  <a:gd name="T15" fmla="*/ 18446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2680" y="21600"/>
                    </a:lnTo>
                    <a:lnTo>
                      <a:pt x="18920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bg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26" name="Group 32"/>
            <p:cNvGrpSpPr>
              <a:grpSpLocks/>
            </p:cNvGrpSpPr>
            <p:nvPr/>
          </p:nvGrpSpPr>
          <p:grpSpPr bwMode="auto">
            <a:xfrm>
              <a:off x="3116263" y="4365625"/>
              <a:ext cx="865187" cy="1800225"/>
              <a:chOff x="1805" y="2750"/>
              <a:chExt cx="545" cy="1134"/>
            </a:xfrm>
          </p:grpSpPr>
          <p:sp>
            <p:nvSpPr>
              <p:cNvPr id="27" name="Oval 33"/>
              <p:cNvSpPr>
                <a:spLocks noChangeArrowheads="1"/>
              </p:cNvSpPr>
              <p:nvPr/>
            </p:nvSpPr>
            <p:spPr bwMode="auto">
              <a:xfrm>
                <a:off x="1941" y="2750"/>
                <a:ext cx="272" cy="272"/>
              </a:xfrm>
              <a:prstGeom prst="ellipse">
                <a:avLst/>
              </a:prstGeom>
              <a:solidFill>
                <a:srgbClr val="008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8" name="AutoShape 34"/>
              <p:cNvSpPr>
                <a:spLocks noChangeArrowheads="1"/>
              </p:cNvSpPr>
              <p:nvPr/>
            </p:nvSpPr>
            <p:spPr bwMode="auto">
              <a:xfrm>
                <a:off x="1941" y="3430"/>
                <a:ext cx="137" cy="454"/>
              </a:xfrm>
              <a:custGeom>
                <a:avLst/>
                <a:gdLst>
                  <a:gd name="T0" fmla="*/ 129 w 21600"/>
                  <a:gd name="T1" fmla="*/ 227 h 21600"/>
                  <a:gd name="T2" fmla="*/ 69 w 21600"/>
                  <a:gd name="T3" fmla="*/ 454 h 21600"/>
                  <a:gd name="T4" fmla="*/ 8 w 21600"/>
                  <a:gd name="T5" fmla="*/ 227 h 21600"/>
                  <a:gd name="T6" fmla="*/ 69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153 w 21600"/>
                  <a:gd name="T13" fmla="*/ 3140 h 21600"/>
                  <a:gd name="T14" fmla="*/ 18447 w 21600"/>
                  <a:gd name="T15" fmla="*/ 18460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2680" y="21600"/>
                    </a:lnTo>
                    <a:lnTo>
                      <a:pt x="18920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8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9" name="AutoShape 35"/>
              <p:cNvSpPr>
                <a:spLocks noChangeArrowheads="1"/>
              </p:cNvSpPr>
              <p:nvPr/>
            </p:nvSpPr>
            <p:spPr bwMode="auto">
              <a:xfrm>
                <a:off x="2077" y="3339"/>
                <a:ext cx="137" cy="454"/>
              </a:xfrm>
              <a:custGeom>
                <a:avLst/>
                <a:gdLst>
                  <a:gd name="T0" fmla="*/ 129 w 21600"/>
                  <a:gd name="T1" fmla="*/ 227 h 21600"/>
                  <a:gd name="T2" fmla="*/ 69 w 21600"/>
                  <a:gd name="T3" fmla="*/ 454 h 21600"/>
                  <a:gd name="T4" fmla="*/ 8 w 21600"/>
                  <a:gd name="T5" fmla="*/ 227 h 21600"/>
                  <a:gd name="T6" fmla="*/ 69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153 w 21600"/>
                  <a:gd name="T13" fmla="*/ 3140 h 21600"/>
                  <a:gd name="T14" fmla="*/ 18447 w 21600"/>
                  <a:gd name="T15" fmla="*/ 18460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2680" y="21600"/>
                    </a:lnTo>
                    <a:lnTo>
                      <a:pt x="18920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8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" name="AutoShape 36"/>
              <p:cNvSpPr>
                <a:spLocks noChangeArrowheads="1"/>
              </p:cNvSpPr>
              <p:nvPr/>
            </p:nvSpPr>
            <p:spPr bwMode="auto">
              <a:xfrm>
                <a:off x="1896" y="3022"/>
                <a:ext cx="363" cy="454"/>
              </a:xfrm>
              <a:custGeom>
                <a:avLst/>
                <a:gdLst>
                  <a:gd name="T0" fmla="*/ 354 w 21600"/>
                  <a:gd name="T1" fmla="*/ 227 h 21600"/>
                  <a:gd name="T2" fmla="*/ 182 w 21600"/>
                  <a:gd name="T3" fmla="*/ 454 h 21600"/>
                  <a:gd name="T4" fmla="*/ 9 w 21600"/>
                  <a:gd name="T5" fmla="*/ 227 h 21600"/>
                  <a:gd name="T6" fmla="*/ 182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2321 w 21600"/>
                  <a:gd name="T13" fmla="*/ 2331 h 21600"/>
                  <a:gd name="T14" fmla="*/ 19279 w 21600"/>
                  <a:gd name="T15" fmla="*/ 19269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1071" y="21600"/>
                    </a:lnTo>
                    <a:lnTo>
                      <a:pt x="20529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8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" name="AutoShape 37"/>
              <p:cNvSpPr>
                <a:spLocks noChangeArrowheads="1"/>
              </p:cNvSpPr>
              <p:nvPr/>
            </p:nvSpPr>
            <p:spPr bwMode="auto">
              <a:xfrm>
                <a:off x="1805" y="3022"/>
                <a:ext cx="91" cy="317"/>
              </a:xfrm>
              <a:custGeom>
                <a:avLst/>
                <a:gdLst>
                  <a:gd name="T0" fmla="*/ 85 w 21600"/>
                  <a:gd name="T1" fmla="*/ 159 h 21600"/>
                  <a:gd name="T2" fmla="*/ 45 w 21600"/>
                  <a:gd name="T3" fmla="*/ 317 h 21600"/>
                  <a:gd name="T4" fmla="*/ 6 w 21600"/>
                  <a:gd name="T5" fmla="*/ 159 h 21600"/>
                  <a:gd name="T6" fmla="*/ 45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086 w 21600"/>
                  <a:gd name="T13" fmla="*/ 3134 h 21600"/>
                  <a:gd name="T14" fmla="*/ 18514 w 21600"/>
                  <a:gd name="T15" fmla="*/ 18466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2680" y="21600"/>
                    </a:lnTo>
                    <a:lnTo>
                      <a:pt x="18920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8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2" name="AutoShape 38"/>
              <p:cNvSpPr>
                <a:spLocks noChangeArrowheads="1"/>
              </p:cNvSpPr>
              <p:nvPr/>
            </p:nvSpPr>
            <p:spPr bwMode="auto">
              <a:xfrm>
                <a:off x="2259" y="3022"/>
                <a:ext cx="91" cy="363"/>
              </a:xfrm>
              <a:custGeom>
                <a:avLst/>
                <a:gdLst>
                  <a:gd name="T0" fmla="*/ 85 w 21600"/>
                  <a:gd name="T1" fmla="*/ 182 h 21600"/>
                  <a:gd name="T2" fmla="*/ 45 w 21600"/>
                  <a:gd name="T3" fmla="*/ 363 h 21600"/>
                  <a:gd name="T4" fmla="*/ 6 w 21600"/>
                  <a:gd name="T5" fmla="*/ 182 h 21600"/>
                  <a:gd name="T6" fmla="*/ 45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086 w 21600"/>
                  <a:gd name="T13" fmla="*/ 3154 h 21600"/>
                  <a:gd name="T14" fmla="*/ 18514 w 21600"/>
                  <a:gd name="T15" fmla="*/ 18446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2680" y="21600"/>
                    </a:lnTo>
                    <a:lnTo>
                      <a:pt x="18920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8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62" name="Group 165"/>
          <p:cNvGrpSpPr>
            <a:grpSpLocks/>
          </p:cNvGrpSpPr>
          <p:nvPr/>
        </p:nvGrpSpPr>
        <p:grpSpPr bwMode="auto">
          <a:xfrm>
            <a:off x="2297399" y="828680"/>
            <a:ext cx="1573207" cy="1573207"/>
            <a:chOff x="1623" y="1207"/>
            <a:chExt cx="1224" cy="1224"/>
          </a:xfrm>
        </p:grpSpPr>
        <p:sp>
          <p:nvSpPr>
            <p:cNvPr id="63" name="AutoShape 121"/>
            <p:cNvSpPr>
              <a:spLocks noChangeArrowheads="1"/>
            </p:cNvSpPr>
            <p:nvPr/>
          </p:nvSpPr>
          <p:spPr bwMode="auto">
            <a:xfrm>
              <a:off x="1623" y="1207"/>
              <a:ext cx="1224" cy="1224"/>
            </a:xfrm>
            <a:custGeom>
              <a:avLst/>
              <a:gdLst>
                <a:gd name="T0" fmla="*/ 612 w 21600"/>
                <a:gd name="T1" fmla="*/ 0 h 21600"/>
                <a:gd name="T2" fmla="*/ 179 w 21600"/>
                <a:gd name="T3" fmla="*/ 179 h 21600"/>
                <a:gd name="T4" fmla="*/ 0 w 21600"/>
                <a:gd name="T5" fmla="*/ 612 h 21600"/>
                <a:gd name="T6" fmla="*/ 179 w 21600"/>
                <a:gd name="T7" fmla="*/ 1045 h 21600"/>
                <a:gd name="T8" fmla="*/ 612 w 21600"/>
                <a:gd name="T9" fmla="*/ 1224 h 21600"/>
                <a:gd name="T10" fmla="*/ 1045 w 21600"/>
                <a:gd name="T11" fmla="*/ 1045 h 21600"/>
                <a:gd name="T12" fmla="*/ 1224 w 21600"/>
                <a:gd name="T13" fmla="*/ 612 h 21600"/>
                <a:gd name="T14" fmla="*/ 1045 w 21600"/>
                <a:gd name="T15" fmla="*/ 179 h 21600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3159 w 21600"/>
                <a:gd name="T25" fmla="*/ 3159 h 21600"/>
                <a:gd name="T26" fmla="*/ 18441 w 21600"/>
                <a:gd name="T27" fmla="*/ 18441 h 21600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T24" t="T25" r="T26" b="T27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690" y="16282"/>
                  </a:moveTo>
                  <a:cubicBezTo>
                    <a:pt x="18930" y="14724"/>
                    <a:pt x="19606" y="12791"/>
                    <a:pt x="19606" y="10800"/>
                  </a:cubicBezTo>
                  <a:cubicBezTo>
                    <a:pt x="19606" y="5936"/>
                    <a:pt x="15663" y="1994"/>
                    <a:pt x="10800" y="1994"/>
                  </a:cubicBezTo>
                  <a:cubicBezTo>
                    <a:pt x="8808" y="1993"/>
                    <a:pt x="6875" y="2669"/>
                    <a:pt x="5317" y="3909"/>
                  </a:cubicBezTo>
                  <a:lnTo>
                    <a:pt x="17690" y="16282"/>
                  </a:lnTo>
                  <a:close/>
                  <a:moveTo>
                    <a:pt x="3909" y="5317"/>
                  </a:moveTo>
                  <a:cubicBezTo>
                    <a:pt x="2669" y="6875"/>
                    <a:pt x="1994" y="8808"/>
                    <a:pt x="1994" y="10799"/>
                  </a:cubicBezTo>
                  <a:cubicBezTo>
                    <a:pt x="1994" y="15663"/>
                    <a:pt x="5936" y="19606"/>
                    <a:pt x="10800" y="19606"/>
                  </a:cubicBezTo>
                  <a:cubicBezTo>
                    <a:pt x="12791" y="19606"/>
                    <a:pt x="14724" y="18930"/>
                    <a:pt x="16282" y="17690"/>
                  </a:cubicBezTo>
                  <a:lnTo>
                    <a:pt x="3909" y="5317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64" name="Group 149"/>
            <p:cNvGrpSpPr>
              <a:grpSpLocks/>
            </p:cNvGrpSpPr>
            <p:nvPr/>
          </p:nvGrpSpPr>
          <p:grpSpPr bwMode="auto">
            <a:xfrm>
              <a:off x="1800" y="1367"/>
              <a:ext cx="871" cy="903"/>
              <a:chOff x="1805" y="1364"/>
              <a:chExt cx="871" cy="903"/>
            </a:xfrm>
          </p:grpSpPr>
          <p:grpSp>
            <p:nvGrpSpPr>
              <p:cNvPr id="78" name="Group 142"/>
              <p:cNvGrpSpPr>
                <a:grpSpLocks/>
              </p:cNvGrpSpPr>
              <p:nvPr/>
            </p:nvGrpSpPr>
            <p:grpSpPr bwMode="auto">
              <a:xfrm>
                <a:off x="1999" y="1545"/>
                <a:ext cx="472" cy="722"/>
                <a:chOff x="1941" y="1389"/>
                <a:chExt cx="589" cy="905"/>
              </a:xfrm>
            </p:grpSpPr>
            <p:sp>
              <p:nvSpPr>
                <p:cNvPr id="84" name="AutoShape 134"/>
                <p:cNvSpPr>
                  <a:spLocks noChangeArrowheads="1"/>
                </p:cNvSpPr>
                <p:nvPr/>
              </p:nvSpPr>
              <p:spPr bwMode="auto">
                <a:xfrm>
                  <a:off x="2178" y="2205"/>
                  <a:ext cx="112" cy="89"/>
                </a:xfrm>
                <a:prstGeom prst="roundRect">
                  <a:avLst>
                    <a:gd name="adj" fmla="val 33708"/>
                  </a:avLst>
                </a:pr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5" name="AutoShape 135"/>
                <p:cNvSpPr>
                  <a:spLocks noChangeArrowheads="1"/>
                </p:cNvSpPr>
                <p:nvPr/>
              </p:nvSpPr>
              <p:spPr bwMode="auto">
                <a:xfrm>
                  <a:off x="2049" y="1951"/>
                  <a:ext cx="370" cy="295"/>
                </a:xfrm>
                <a:prstGeom prst="roundRect">
                  <a:avLst>
                    <a:gd name="adj" fmla="val 14014"/>
                  </a:avLst>
                </a:pr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6" name="Oval 136"/>
                <p:cNvSpPr>
                  <a:spLocks noChangeArrowheads="1"/>
                </p:cNvSpPr>
                <p:nvPr/>
              </p:nvSpPr>
              <p:spPr bwMode="auto">
                <a:xfrm>
                  <a:off x="1941" y="1389"/>
                  <a:ext cx="589" cy="589"/>
                </a:xfrm>
                <a:prstGeom prst="ellipse">
                  <a:avLst/>
                </a:pr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7" name="AutoShape 137"/>
                <p:cNvSpPr>
                  <a:spLocks noChangeArrowheads="1"/>
                </p:cNvSpPr>
                <p:nvPr/>
              </p:nvSpPr>
              <p:spPr bwMode="auto">
                <a:xfrm>
                  <a:off x="2031" y="1933"/>
                  <a:ext cx="409" cy="91"/>
                </a:xfrm>
                <a:prstGeom prst="roundRect">
                  <a:avLst>
                    <a:gd name="adj" fmla="val 32968"/>
                  </a:avLst>
                </a:pr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8" name="AutoShape 138"/>
                <p:cNvSpPr>
                  <a:spLocks noChangeArrowheads="1"/>
                </p:cNvSpPr>
                <p:nvPr/>
              </p:nvSpPr>
              <p:spPr bwMode="auto">
                <a:xfrm rot="-302509">
                  <a:off x="2031" y="2024"/>
                  <a:ext cx="409" cy="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9" name="AutoShape 139"/>
                <p:cNvSpPr>
                  <a:spLocks noChangeArrowheads="1"/>
                </p:cNvSpPr>
                <p:nvPr/>
              </p:nvSpPr>
              <p:spPr bwMode="auto">
                <a:xfrm rot="-302509">
                  <a:off x="2031" y="2066"/>
                  <a:ext cx="409" cy="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0" name="AutoShape 140"/>
                <p:cNvSpPr>
                  <a:spLocks noChangeArrowheads="1"/>
                </p:cNvSpPr>
                <p:nvPr/>
              </p:nvSpPr>
              <p:spPr bwMode="auto">
                <a:xfrm rot="-302509">
                  <a:off x="2031" y="2111"/>
                  <a:ext cx="409" cy="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1" name="AutoShape 141"/>
                <p:cNvSpPr>
                  <a:spLocks noChangeArrowheads="1"/>
                </p:cNvSpPr>
                <p:nvPr/>
              </p:nvSpPr>
              <p:spPr bwMode="auto">
                <a:xfrm rot="-302509">
                  <a:off x="2031" y="2153"/>
                  <a:ext cx="409" cy="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79" name="Rectangle 143"/>
              <p:cNvSpPr>
                <a:spLocks noChangeArrowheads="1"/>
              </p:cNvSpPr>
              <p:nvPr/>
            </p:nvSpPr>
            <p:spPr bwMode="auto">
              <a:xfrm>
                <a:off x="2206" y="1364"/>
                <a:ext cx="58" cy="146"/>
              </a:xfrm>
              <a:prstGeom prst="rect">
                <a:avLst/>
              </a:prstGeom>
              <a:solidFill>
                <a:srgbClr val="333333"/>
              </a:solidFill>
              <a:ln w="3810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80" name="Rectangle 144"/>
              <p:cNvSpPr>
                <a:spLocks noChangeArrowheads="1"/>
              </p:cNvSpPr>
              <p:nvPr/>
            </p:nvSpPr>
            <p:spPr bwMode="auto">
              <a:xfrm rot="-2700000">
                <a:off x="1970" y="1454"/>
                <a:ext cx="58" cy="146"/>
              </a:xfrm>
              <a:prstGeom prst="rect">
                <a:avLst/>
              </a:prstGeom>
              <a:solidFill>
                <a:srgbClr val="333333"/>
              </a:solidFill>
              <a:ln w="3810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81" name="Rectangle 145"/>
              <p:cNvSpPr>
                <a:spLocks noChangeArrowheads="1"/>
              </p:cNvSpPr>
              <p:nvPr/>
            </p:nvSpPr>
            <p:spPr bwMode="auto">
              <a:xfrm rot="-4500000">
                <a:off x="1849" y="1637"/>
                <a:ext cx="58" cy="146"/>
              </a:xfrm>
              <a:prstGeom prst="rect">
                <a:avLst/>
              </a:prstGeom>
              <a:solidFill>
                <a:srgbClr val="333333"/>
              </a:solidFill>
              <a:ln w="3810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82" name="Rectangle 146"/>
              <p:cNvSpPr>
                <a:spLocks noChangeArrowheads="1"/>
              </p:cNvSpPr>
              <p:nvPr/>
            </p:nvSpPr>
            <p:spPr bwMode="auto">
              <a:xfrm rot="2700000" flipH="1">
                <a:off x="2440" y="1454"/>
                <a:ext cx="58" cy="146"/>
              </a:xfrm>
              <a:prstGeom prst="rect">
                <a:avLst/>
              </a:prstGeom>
              <a:solidFill>
                <a:srgbClr val="333333"/>
              </a:solidFill>
              <a:ln w="3810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83" name="Rectangle 147"/>
              <p:cNvSpPr>
                <a:spLocks noChangeArrowheads="1"/>
              </p:cNvSpPr>
              <p:nvPr/>
            </p:nvSpPr>
            <p:spPr bwMode="auto">
              <a:xfrm rot="4500000" flipH="1">
                <a:off x="2574" y="1637"/>
                <a:ext cx="58" cy="146"/>
              </a:xfrm>
              <a:prstGeom prst="rect">
                <a:avLst/>
              </a:prstGeom>
              <a:solidFill>
                <a:srgbClr val="333333"/>
              </a:solidFill>
              <a:ln w="3810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65" name="AutoShape 152"/>
            <p:cNvSpPr>
              <a:spLocks noChangeArrowheads="1"/>
            </p:cNvSpPr>
            <p:nvPr/>
          </p:nvSpPr>
          <p:spPr bwMode="auto">
            <a:xfrm>
              <a:off x="2184" y="2200"/>
              <a:ext cx="90" cy="71"/>
            </a:xfrm>
            <a:prstGeom prst="roundRect">
              <a:avLst>
                <a:gd name="adj" fmla="val 33708"/>
              </a:avLst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6" name="AutoShape 153"/>
            <p:cNvSpPr>
              <a:spLocks noChangeArrowheads="1"/>
            </p:cNvSpPr>
            <p:nvPr/>
          </p:nvSpPr>
          <p:spPr bwMode="auto">
            <a:xfrm>
              <a:off x="2081" y="1997"/>
              <a:ext cx="296" cy="236"/>
            </a:xfrm>
            <a:prstGeom prst="roundRect">
              <a:avLst>
                <a:gd name="adj" fmla="val 14014"/>
              </a:avLst>
            </a:prstGeom>
            <a:gradFill rotWithShape="1">
              <a:gsLst>
                <a:gs pos="0">
                  <a:srgbClr val="C0C0C0"/>
                </a:gs>
                <a:gs pos="50000">
                  <a:srgbClr val="E3E3E3"/>
                </a:gs>
                <a:gs pos="100000">
                  <a:srgbClr val="C0C0C0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7" name="Oval 154"/>
            <p:cNvSpPr>
              <a:spLocks noChangeArrowheads="1"/>
            </p:cNvSpPr>
            <p:nvPr/>
          </p:nvSpPr>
          <p:spPr bwMode="auto">
            <a:xfrm>
              <a:off x="1994" y="1549"/>
              <a:ext cx="472" cy="470"/>
            </a:xfrm>
            <a:prstGeom prst="ellipse">
              <a:avLst/>
            </a:prstGeom>
            <a:gradFill rotWithShape="1">
              <a:gsLst>
                <a:gs pos="0">
                  <a:srgbClr val="FFFFFF"/>
                </a:gs>
                <a:gs pos="100000">
                  <a:srgbClr val="FFFF00"/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8" name="AutoShape 155"/>
            <p:cNvSpPr>
              <a:spLocks noChangeArrowheads="1"/>
            </p:cNvSpPr>
            <p:nvPr/>
          </p:nvSpPr>
          <p:spPr bwMode="auto">
            <a:xfrm>
              <a:off x="2066" y="1983"/>
              <a:ext cx="328" cy="73"/>
            </a:xfrm>
            <a:prstGeom prst="roundRect">
              <a:avLst>
                <a:gd name="adj" fmla="val 32968"/>
              </a:avLst>
            </a:prstGeom>
            <a:gradFill rotWithShape="1">
              <a:gsLst>
                <a:gs pos="0">
                  <a:srgbClr val="C0C0C0"/>
                </a:gs>
                <a:gs pos="50000">
                  <a:srgbClr val="E3E3E3"/>
                </a:gs>
                <a:gs pos="100000">
                  <a:srgbClr val="C0C0C0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9" name="AutoShape 156"/>
            <p:cNvSpPr>
              <a:spLocks noChangeArrowheads="1"/>
            </p:cNvSpPr>
            <p:nvPr/>
          </p:nvSpPr>
          <p:spPr bwMode="auto">
            <a:xfrm rot="-302509">
              <a:off x="2066" y="2056"/>
              <a:ext cx="328" cy="36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B2B2B2"/>
                </a:gs>
                <a:gs pos="50000">
                  <a:srgbClr val="FFFFFF"/>
                </a:gs>
                <a:gs pos="100000">
                  <a:srgbClr val="B2B2B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0" name="AutoShape 157"/>
            <p:cNvSpPr>
              <a:spLocks noChangeArrowheads="1"/>
            </p:cNvSpPr>
            <p:nvPr/>
          </p:nvSpPr>
          <p:spPr bwMode="auto">
            <a:xfrm rot="-302509">
              <a:off x="2066" y="2089"/>
              <a:ext cx="328" cy="37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B2B2B2"/>
                </a:gs>
                <a:gs pos="50000">
                  <a:srgbClr val="FFFFFF"/>
                </a:gs>
                <a:gs pos="100000">
                  <a:srgbClr val="B2B2B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1" name="AutoShape 158"/>
            <p:cNvSpPr>
              <a:spLocks noChangeArrowheads="1"/>
            </p:cNvSpPr>
            <p:nvPr/>
          </p:nvSpPr>
          <p:spPr bwMode="auto">
            <a:xfrm rot="-302509">
              <a:off x="2066" y="2125"/>
              <a:ext cx="328" cy="37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B2B2B2"/>
                </a:gs>
                <a:gs pos="50000">
                  <a:srgbClr val="FFFFFF"/>
                </a:gs>
                <a:gs pos="100000">
                  <a:srgbClr val="B2B2B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2" name="AutoShape 159"/>
            <p:cNvSpPr>
              <a:spLocks noChangeArrowheads="1"/>
            </p:cNvSpPr>
            <p:nvPr/>
          </p:nvSpPr>
          <p:spPr bwMode="auto">
            <a:xfrm rot="-302509">
              <a:off x="2066" y="2159"/>
              <a:ext cx="328" cy="36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B2B2B2"/>
                </a:gs>
                <a:gs pos="50000">
                  <a:srgbClr val="FFFFFF"/>
                </a:gs>
                <a:gs pos="100000">
                  <a:srgbClr val="B2B2B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" name="Rectangle 160"/>
            <p:cNvSpPr>
              <a:spLocks noChangeArrowheads="1"/>
            </p:cNvSpPr>
            <p:nvPr/>
          </p:nvSpPr>
          <p:spPr bwMode="auto">
            <a:xfrm>
              <a:off x="2201" y="1368"/>
              <a:ext cx="58" cy="146"/>
            </a:xfrm>
            <a:prstGeom prst="rect">
              <a:avLst/>
            </a:pr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4" name="Rectangle 161"/>
            <p:cNvSpPr>
              <a:spLocks noChangeArrowheads="1"/>
            </p:cNvSpPr>
            <p:nvPr/>
          </p:nvSpPr>
          <p:spPr bwMode="auto">
            <a:xfrm rot="-2700000">
              <a:off x="1965" y="1458"/>
              <a:ext cx="58" cy="146"/>
            </a:xfrm>
            <a:prstGeom prst="rect">
              <a:avLst/>
            </a:pr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5" name="Rectangle 162"/>
            <p:cNvSpPr>
              <a:spLocks noChangeArrowheads="1"/>
            </p:cNvSpPr>
            <p:nvPr/>
          </p:nvSpPr>
          <p:spPr bwMode="auto">
            <a:xfrm rot="-4500000">
              <a:off x="1844" y="1641"/>
              <a:ext cx="58" cy="146"/>
            </a:xfrm>
            <a:prstGeom prst="rect">
              <a:avLst/>
            </a:pr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6" name="Rectangle 163"/>
            <p:cNvSpPr>
              <a:spLocks noChangeArrowheads="1"/>
            </p:cNvSpPr>
            <p:nvPr/>
          </p:nvSpPr>
          <p:spPr bwMode="auto">
            <a:xfrm rot="2700000" flipH="1">
              <a:off x="2435" y="1458"/>
              <a:ext cx="58" cy="146"/>
            </a:xfrm>
            <a:prstGeom prst="rect">
              <a:avLst/>
            </a:pr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7" name="Rectangle 164"/>
            <p:cNvSpPr>
              <a:spLocks noChangeArrowheads="1"/>
            </p:cNvSpPr>
            <p:nvPr/>
          </p:nvSpPr>
          <p:spPr bwMode="auto">
            <a:xfrm rot="4500000" flipH="1">
              <a:off x="2569" y="1641"/>
              <a:ext cx="58" cy="146"/>
            </a:xfrm>
            <a:prstGeom prst="rect">
              <a:avLst/>
            </a:pr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92" name="グループ化 4"/>
          <p:cNvGrpSpPr>
            <a:grpSpLocks/>
          </p:cNvGrpSpPr>
          <p:nvPr/>
        </p:nvGrpSpPr>
        <p:grpSpPr bwMode="auto">
          <a:xfrm>
            <a:off x="2290971" y="4722307"/>
            <a:ext cx="1573207" cy="1573207"/>
            <a:chOff x="5457825" y="2060575"/>
            <a:chExt cx="1943100" cy="1943100"/>
          </a:xfrm>
        </p:grpSpPr>
        <p:sp>
          <p:nvSpPr>
            <p:cNvPr id="93" name="AutoShape 167"/>
            <p:cNvSpPr>
              <a:spLocks noChangeArrowheads="1"/>
            </p:cNvSpPr>
            <p:nvPr/>
          </p:nvSpPr>
          <p:spPr bwMode="auto">
            <a:xfrm>
              <a:off x="5457825" y="2060575"/>
              <a:ext cx="1943100" cy="1943100"/>
            </a:xfrm>
            <a:custGeom>
              <a:avLst/>
              <a:gdLst>
                <a:gd name="T0" fmla="*/ 971550 w 21600"/>
                <a:gd name="T1" fmla="*/ 0 h 21600"/>
                <a:gd name="T2" fmla="*/ 284538 w 21600"/>
                <a:gd name="T3" fmla="*/ 284538 h 21600"/>
                <a:gd name="T4" fmla="*/ 0 w 21600"/>
                <a:gd name="T5" fmla="*/ 971550 h 21600"/>
                <a:gd name="T6" fmla="*/ 284538 w 21600"/>
                <a:gd name="T7" fmla="*/ 1658562 h 21600"/>
                <a:gd name="T8" fmla="*/ 971550 w 21600"/>
                <a:gd name="T9" fmla="*/ 1943100 h 21600"/>
                <a:gd name="T10" fmla="*/ 1658562 w 21600"/>
                <a:gd name="T11" fmla="*/ 1658562 h 21600"/>
                <a:gd name="T12" fmla="*/ 1943100 w 21600"/>
                <a:gd name="T13" fmla="*/ 971550 h 21600"/>
                <a:gd name="T14" fmla="*/ 1658562 w 21600"/>
                <a:gd name="T15" fmla="*/ 284538 h 21600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3163 w 21600"/>
                <a:gd name="T25" fmla="*/ 3163 h 21600"/>
                <a:gd name="T26" fmla="*/ 18437 w 21600"/>
                <a:gd name="T27" fmla="*/ 18437 h 21600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T24" t="T25" r="T26" b="T27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906" y="10800"/>
                  </a:moveTo>
                  <a:cubicBezTo>
                    <a:pt x="1906" y="15712"/>
                    <a:pt x="5888" y="19694"/>
                    <a:pt x="10800" y="19694"/>
                  </a:cubicBezTo>
                  <a:cubicBezTo>
                    <a:pt x="15712" y="19694"/>
                    <a:pt x="19694" y="15712"/>
                    <a:pt x="19694" y="10800"/>
                  </a:cubicBezTo>
                  <a:cubicBezTo>
                    <a:pt x="19694" y="5888"/>
                    <a:pt x="15712" y="1906"/>
                    <a:pt x="10800" y="1906"/>
                  </a:cubicBezTo>
                  <a:cubicBezTo>
                    <a:pt x="5888" y="1906"/>
                    <a:pt x="1906" y="5888"/>
                    <a:pt x="1906" y="1080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94" name="Group 260"/>
            <p:cNvGrpSpPr>
              <a:grpSpLocks/>
            </p:cNvGrpSpPr>
            <p:nvPr/>
          </p:nvGrpSpPr>
          <p:grpSpPr bwMode="auto">
            <a:xfrm>
              <a:off x="5673725" y="2565400"/>
              <a:ext cx="1509713" cy="1008063"/>
              <a:chOff x="3574" y="1616"/>
              <a:chExt cx="951" cy="635"/>
            </a:xfrm>
          </p:grpSpPr>
          <p:sp>
            <p:nvSpPr>
              <p:cNvPr id="115" name="Freeform 192"/>
              <p:cNvSpPr>
                <a:spLocks/>
              </p:cNvSpPr>
              <p:nvPr/>
            </p:nvSpPr>
            <p:spPr bwMode="auto">
              <a:xfrm>
                <a:off x="3574" y="1864"/>
                <a:ext cx="544" cy="387"/>
              </a:xfrm>
              <a:custGeom>
                <a:avLst/>
                <a:gdLst>
                  <a:gd name="T0" fmla="*/ 163 w 907"/>
                  <a:gd name="T1" fmla="*/ 0 h 635"/>
                  <a:gd name="T2" fmla="*/ 0 w 907"/>
                  <a:gd name="T3" fmla="*/ 166 h 635"/>
                  <a:gd name="T4" fmla="*/ 0 w 907"/>
                  <a:gd name="T5" fmla="*/ 387 h 635"/>
                  <a:gd name="T6" fmla="*/ 381 w 907"/>
                  <a:gd name="T7" fmla="*/ 387 h 635"/>
                  <a:gd name="T8" fmla="*/ 544 w 907"/>
                  <a:gd name="T9" fmla="*/ 221 h 635"/>
                  <a:gd name="T10" fmla="*/ 544 w 907"/>
                  <a:gd name="T11" fmla="*/ 0 h 635"/>
                  <a:gd name="T12" fmla="*/ 163 w 907"/>
                  <a:gd name="T13" fmla="*/ 0 h 635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0" t="0" r="r" b="b"/>
                <a:pathLst>
                  <a:path w="907" h="635">
                    <a:moveTo>
                      <a:pt x="272" y="0"/>
                    </a:moveTo>
                    <a:lnTo>
                      <a:pt x="0" y="272"/>
                    </a:lnTo>
                    <a:lnTo>
                      <a:pt x="0" y="635"/>
                    </a:lnTo>
                    <a:lnTo>
                      <a:pt x="635" y="635"/>
                    </a:lnTo>
                    <a:lnTo>
                      <a:pt x="907" y="363"/>
                    </a:lnTo>
                    <a:lnTo>
                      <a:pt x="907" y="0"/>
                    </a:lnTo>
                    <a:lnTo>
                      <a:pt x="272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 cap="flat" cmpd="sng">
                <a:solidFill>
                  <a:schemeClr val="bg1"/>
                </a:solidFill>
                <a:prstDash val="solid"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16" name="Freeform 195"/>
              <p:cNvSpPr>
                <a:spLocks/>
              </p:cNvSpPr>
              <p:nvPr/>
            </p:nvSpPr>
            <p:spPr bwMode="auto">
              <a:xfrm>
                <a:off x="3574" y="1616"/>
                <a:ext cx="544" cy="387"/>
              </a:xfrm>
              <a:custGeom>
                <a:avLst/>
                <a:gdLst>
                  <a:gd name="T0" fmla="*/ 163 w 907"/>
                  <a:gd name="T1" fmla="*/ 0 h 635"/>
                  <a:gd name="T2" fmla="*/ 0 w 907"/>
                  <a:gd name="T3" fmla="*/ 166 h 635"/>
                  <a:gd name="T4" fmla="*/ 0 w 907"/>
                  <a:gd name="T5" fmla="*/ 387 h 635"/>
                  <a:gd name="T6" fmla="*/ 381 w 907"/>
                  <a:gd name="T7" fmla="*/ 387 h 635"/>
                  <a:gd name="T8" fmla="*/ 544 w 907"/>
                  <a:gd name="T9" fmla="*/ 221 h 635"/>
                  <a:gd name="T10" fmla="*/ 544 w 907"/>
                  <a:gd name="T11" fmla="*/ 0 h 635"/>
                  <a:gd name="T12" fmla="*/ 163 w 907"/>
                  <a:gd name="T13" fmla="*/ 0 h 635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0" t="0" r="r" b="b"/>
                <a:pathLst>
                  <a:path w="907" h="635">
                    <a:moveTo>
                      <a:pt x="272" y="0"/>
                    </a:moveTo>
                    <a:lnTo>
                      <a:pt x="0" y="272"/>
                    </a:lnTo>
                    <a:lnTo>
                      <a:pt x="0" y="635"/>
                    </a:lnTo>
                    <a:lnTo>
                      <a:pt x="635" y="635"/>
                    </a:lnTo>
                    <a:lnTo>
                      <a:pt x="907" y="363"/>
                    </a:lnTo>
                    <a:lnTo>
                      <a:pt x="907" y="0"/>
                    </a:lnTo>
                    <a:lnTo>
                      <a:pt x="272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 cap="flat" cmpd="sng">
                <a:solidFill>
                  <a:schemeClr val="bg1"/>
                </a:solidFill>
                <a:prstDash val="solid"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17" name="Freeform 202"/>
              <p:cNvSpPr>
                <a:spLocks/>
              </p:cNvSpPr>
              <p:nvPr/>
            </p:nvSpPr>
            <p:spPr bwMode="auto">
              <a:xfrm>
                <a:off x="3981" y="1864"/>
                <a:ext cx="544" cy="387"/>
              </a:xfrm>
              <a:custGeom>
                <a:avLst/>
                <a:gdLst>
                  <a:gd name="T0" fmla="*/ 163 w 907"/>
                  <a:gd name="T1" fmla="*/ 0 h 635"/>
                  <a:gd name="T2" fmla="*/ 0 w 907"/>
                  <a:gd name="T3" fmla="*/ 166 h 635"/>
                  <a:gd name="T4" fmla="*/ 0 w 907"/>
                  <a:gd name="T5" fmla="*/ 387 h 635"/>
                  <a:gd name="T6" fmla="*/ 381 w 907"/>
                  <a:gd name="T7" fmla="*/ 387 h 635"/>
                  <a:gd name="T8" fmla="*/ 544 w 907"/>
                  <a:gd name="T9" fmla="*/ 221 h 635"/>
                  <a:gd name="T10" fmla="*/ 544 w 907"/>
                  <a:gd name="T11" fmla="*/ 0 h 635"/>
                  <a:gd name="T12" fmla="*/ 163 w 907"/>
                  <a:gd name="T13" fmla="*/ 0 h 635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0" t="0" r="r" b="b"/>
                <a:pathLst>
                  <a:path w="907" h="635">
                    <a:moveTo>
                      <a:pt x="272" y="0"/>
                    </a:moveTo>
                    <a:lnTo>
                      <a:pt x="0" y="272"/>
                    </a:lnTo>
                    <a:lnTo>
                      <a:pt x="0" y="635"/>
                    </a:lnTo>
                    <a:lnTo>
                      <a:pt x="635" y="635"/>
                    </a:lnTo>
                    <a:lnTo>
                      <a:pt x="907" y="363"/>
                    </a:lnTo>
                    <a:lnTo>
                      <a:pt x="907" y="0"/>
                    </a:lnTo>
                    <a:lnTo>
                      <a:pt x="272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 cap="flat" cmpd="sng">
                <a:solidFill>
                  <a:schemeClr val="bg1"/>
                </a:solidFill>
                <a:prstDash val="solid"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18" name="Freeform 253"/>
              <p:cNvSpPr>
                <a:spLocks/>
              </p:cNvSpPr>
              <p:nvPr/>
            </p:nvSpPr>
            <p:spPr bwMode="auto">
              <a:xfrm>
                <a:off x="3981" y="1616"/>
                <a:ext cx="544" cy="387"/>
              </a:xfrm>
              <a:custGeom>
                <a:avLst/>
                <a:gdLst>
                  <a:gd name="T0" fmla="*/ 163 w 907"/>
                  <a:gd name="T1" fmla="*/ 0 h 635"/>
                  <a:gd name="T2" fmla="*/ 0 w 907"/>
                  <a:gd name="T3" fmla="*/ 166 h 635"/>
                  <a:gd name="T4" fmla="*/ 0 w 907"/>
                  <a:gd name="T5" fmla="*/ 387 h 635"/>
                  <a:gd name="T6" fmla="*/ 381 w 907"/>
                  <a:gd name="T7" fmla="*/ 387 h 635"/>
                  <a:gd name="T8" fmla="*/ 544 w 907"/>
                  <a:gd name="T9" fmla="*/ 221 h 635"/>
                  <a:gd name="T10" fmla="*/ 544 w 907"/>
                  <a:gd name="T11" fmla="*/ 0 h 635"/>
                  <a:gd name="T12" fmla="*/ 163 w 907"/>
                  <a:gd name="T13" fmla="*/ 0 h 635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0" t="0" r="r" b="b"/>
                <a:pathLst>
                  <a:path w="907" h="635">
                    <a:moveTo>
                      <a:pt x="272" y="0"/>
                    </a:moveTo>
                    <a:lnTo>
                      <a:pt x="0" y="272"/>
                    </a:lnTo>
                    <a:lnTo>
                      <a:pt x="0" y="635"/>
                    </a:lnTo>
                    <a:lnTo>
                      <a:pt x="635" y="635"/>
                    </a:lnTo>
                    <a:lnTo>
                      <a:pt x="907" y="363"/>
                    </a:lnTo>
                    <a:lnTo>
                      <a:pt x="907" y="0"/>
                    </a:lnTo>
                    <a:lnTo>
                      <a:pt x="272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 cap="flat" cmpd="sng">
                <a:solidFill>
                  <a:schemeClr val="bg1"/>
                </a:solidFill>
                <a:prstDash val="solid"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grpSp>
          <p:nvGrpSpPr>
            <p:cNvPr id="95" name="Group 261"/>
            <p:cNvGrpSpPr>
              <a:grpSpLocks/>
            </p:cNvGrpSpPr>
            <p:nvPr/>
          </p:nvGrpSpPr>
          <p:grpSpPr bwMode="auto">
            <a:xfrm>
              <a:off x="5673725" y="2959100"/>
              <a:ext cx="863600" cy="614363"/>
              <a:chOff x="4753" y="2568"/>
              <a:chExt cx="907" cy="635"/>
            </a:xfrm>
          </p:grpSpPr>
          <p:sp>
            <p:nvSpPr>
              <p:cNvPr id="111" name="Freeform 262"/>
              <p:cNvSpPr>
                <a:spLocks/>
              </p:cNvSpPr>
              <p:nvPr/>
            </p:nvSpPr>
            <p:spPr bwMode="auto">
              <a:xfrm>
                <a:off x="5388" y="2568"/>
                <a:ext cx="272" cy="635"/>
              </a:xfrm>
              <a:custGeom>
                <a:avLst/>
                <a:gdLst>
                  <a:gd name="T0" fmla="*/ 0 w 272"/>
                  <a:gd name="T1" fmla="*/ 635 h 635"/>
                  <a:gd name="T2" fmla="*/ 0 w 272"/>
                  <a:gd name="T3" fmla="*/ 272 h 635"/>
                  <a:gd name="T4" fmla="*/ 272 w 272"/>
                  <a:gd name="T5" fmla="*/ 0 h 635"/>
                  <a:gd name="T6" fmla="*/ 272 w 272"/>
                  <a:gd name="T7" fmla="*/ 363 h 635"/>
                  <a:gd name="T8" fmla="*/ 0 w 272"/>
                  <a:gd name="T9" fmla="*/ 635 h 635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0" t="0" r="r" b="b"/>
                <a:pathLst>
                  <a:path w="272" h="635">
                    <a:moveTo>
                      <a:pt x="0" y="635"/>
                    </a:moveTo>
                    <a:lnTo>
                      <a:pt x="0" y="272"/>
                    </a:lnTo>
                    <a:lnTo>
                      <a:pt x="272" y="0"/>
                    </a:lnTo>
                    <a:lnTo>
                      <a:pt x="272" y="363"/>
                    </a:lnTo>
                    <a:lnTo>
                      <a:pt x="0" y="635"/>
                    </a:lnTo>
                    <a:close/>
                  </a:path>
                </a:pathLst>
              </a:custGeom>
              <a:solidFill>
                <a:srgbClr val="9966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cap="flat" cmpd="sng">
                    <a:solidFill>
                      <a:schemeClr val="tx1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12" name="Rectangle 263"/>
              <p:cNvSpPr>
                <a:spLocks noChangeArrowheads="1"/>
              </p:cNvSpPr>
              <p:nvPr/>
            </p:nvSpPr>
            <p:spPr bwMode="auto">
              <a:xfrm>
                <a:off x="4753" y="2840"/>
                <a:ext cx="635" cy="363"/>
              </a:xfrm>
              <a:prstGeom prst="rect">
                <a:avLst/>
              </a:prstGeom>
              <a:solidFill>
                <a:srgbClr val="CC99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13" name="Freeform 264"/>
              <p:cNvSpPr>
                <a:spLocks/>
              </p:cNvSpPr>
              <p:nvPr/>
            </p:nvSpPr>
            <p:spPr bwMode="auto">
              <a:xfrm>
                <a:off x="5070" y="2568"/>
                <a:ext cx="590" cy="272"/>
              </a:xfrm>
              <a:custGeom>
                <a:avLst/>
                <a:gdLst>
                  <a:gd name="T0" fmla="*/ 0 w 590"/>
                  <a:gd name="T1" fmla="*/ 272 h 272"/>
                  <a:gd name="T2" fmla="*/ 273 w 590"/>
                  <a:gd name="T3" fmla="*/ 0 h 272"/>
                  <a:gd name="T4" fmla="*/ 590 w 590"/>
                  <a:gd name="T5" fmla="*/ 0 h 272"/>
                  <a:gd name="T6" fmla="*/ 318 w 590"/>
                  <a:gd name="T7" fmla="*/ 272 h 272"/>
                  <a:gd name="T8" fmla="*/ 0 w 590"/>
                  <a:gd name="T9" fmla="*/ 272 h 272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0" t="0" r="r" b="b"/>
                <a:pathLst>
                  <a:path w="590" h="272">
                    <a:moveTo>
                      <a:pt x="0" y="272"/>
                    </a:moveTo>
                    <a:lnTo>
                      <a:pt x="273" y="0"/>
                    </a:lnTo>
                    <a:lnTo>
                      <a:pt x="590" y="0"/>
                    </a:lnTo>
                    <a:lnTo>
                      <a:pt x="318" y="272"/>
                    </a:lnTo>
                    <a:lnTo>
                      <a:pt x="0" y="27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9B7400"/>
                  </a:gs>
                  <a:gs pos="100000">
                    <a:srgbClr val="CC9900"/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cap="flat" cmpd="sng">
                    <a:solidFill>
                      <a:schemeClr val="tx1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14" name="Freeform 265"/>
              <p:cNvSpPr>
                <a:spLocks/>
              </p:cNvSpPr>
              <p:nvPr/>
            </p:nvSpPr>
            <p:spPr bwMode="auto">
              <a:xfrm>
                <a:off x="4753" y="2568"/>
                <a:ext cx="590" cy="272"/>
              </a:xfrm>
              <a:custGeom>
                <a:avLst/>
                <a:gdLst>
                  <a:gd name="T0" fmla="*/ 0 w 590"/>
                  <a:gd name="T1" fmla="*/ 272 h 272"/>
                  <a:gd name="T2" fmla="*/ 273 w 590"/>
                  <a:gd name="T3" fmla="*/ 0 h 272"/>
                  <a:gd name="T4" fmla="*/ 590 w 590"/>
                  <a:gd name="T5" fmla="*/ 0 h 272"/>
                  <a:gd name="T6" fmla="*/ 318 w 590"/>
                  <a:gd name="T7" fmla="*/ 272 h 272"/>
                  <a:gd name="T8" fmla="*/ 0 w 590"/>
                  <a:gd name="T9" fmla="*/ 272 h 272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0" t="0" r="r" b="b"/>
                <a:pathLst>
                  <a:path w="590" h="272">
                    <a:moveTo>
                      <a:pt x="0" y="272"/>
                    </a:moveTo>
                    <a:lnTo>
                      <a:pt x="273" y="0"/>
                    </a:lnTo>
                    <a:lnTo>
                      <a:pt x="590" y="0"/>
                    </a:lnTo>
                    <a:lnTo>
                      <a:pt x="318" y="272"/>
                    </a:lnTo>
                    <a:lnTo>
                      <a:pt x="0" y="27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9B7400"/>
                  </a:gs>
                  <a:gs pos="100000">
                    <a:srgbClr val="CC9900"/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cap="flat" cmpd="sng">
                    <a:solidFill>
                      <a:schemeClr val="tx1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grpSp>
          <p:nvGrpSpPr>
            <p:cNvPr id="96" name="Group 266"/>
            <p:cNvGrpSpPr>
              <a:grpSpLocks/>
            </p:cNvGrpSpPr>
            <p:nvPr/>
          </p:nvGrpSpPr>
          <p:grpSpPr bwMode="auto">
            <a:xfrm>
              <a:off x="5673725" y="2565400"/>
              <a:ext cx="863600" cy="614363"/>
              <a:chOff x="4753" y="2568"/>
              <a:chExt cx="907" cy="635"/>
            </a:xfrm>
          </p:grpSpPr>
          <p:sp>
            <p:nvSpPr>
              <p:cNvPr id="107" name="Freeform 267"/>
              <p:cNvSpPr>
                <a:spLocks/>
              </p:cNvSpPr>
              <p:nvPr/>
            </p:nvSpPr>
            <p:spPr bwMode="auto">
              <a:xfrm>
                <a:off x="5388" y="2568"/>
                <a:ext cx="272" cy="635"/>
              </a:xfrm>
              <a:custGeom>
                <a:avLst/>
                <a:gdLst>
                  <a:gd name="T0" fmla="*/ 0 w 272"/>
                  <a:gd name="T1" fmla="*/ 635 h 635"/>
                  <a:gd name="T2" fmla="*/ 0 w 272"/>
                  <a:gd name="T3" fmla="*/ 272 h 635"/>
                  <a:gd name="T4" fmla="*/ 272 w 272"/>
                  <a:gd name="T5" fmla="*/ 0 h 635"/>
                  <a:gd name="T6" fmla="*/ 272 w 272"/>
                  <a:gd name="T7" fmla="*/ 363 h 635"/>
                  <a:gd name="T8" fmla="*/ 0 w 272"/>
                  <a:gd name="T9" fmla="*/ 635 h 635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0" t="0" r="r" b="b"/>
                <a:pathLst>
                  <a:path w="272" h="635">
                    <a:moveTo>
                      <a:pt x="0" y="635"/>
                    </a:moveTo>
                    <a:lnTo>
                      <a:pt x="0" y="272"/>
                    </a:lnTo>
                    <a:lnTo>
                      <a:pt x="272" y="0"/>
                    </a:lnTo>
                    <a:lnTo>
                      <a:pt x="272" y="363"/>
                    </a:lnTo>
                    <a:lnTo>
                      <a:pt x="0" y="635"/>
                    </a:lnTo>
                    <a:close/>
                  </a:path>
                </a:pathLst>
              </a:custGeom>
              <a:solidFill>
                <a:srgbClr val="9966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cap="flat" cmpd="sng">
                    <a:solidFill>
                      <a:schemeClr val="tx1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8" name="Rectangle 268"/>
              <p:cNvSpPr>
                <a:spLocks noChangeArrowheads="1"/>
              </p:cNvSpPr>
              <p:nvPr/>
            </p:nvSpPr>
            <p:spPr bwMode="auto">
              <a:xfrm>
                <a:off x="4753" y="2840"/>
                <a:ext cx="635" cy="363"/>
              </a:xfrm>
              <a:prstGeom prst="rect">
                <a:avLst/>
              </a:prstGeom>
              <a:solidFill>
                <a:srgbClr val="CC99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9" name="Freeform 269"/>
              <p:cNvSpPr>
                <a:spLocks/>
              </p:cNvSpPr>
              <p:nvPr/>
            </p:nvSpPr>
            <p:spPr bwMode="auto">
              <a:xfrm>
                <a:off x="5070" y="2568"/>
                <a:ext cx="590" cy="272"/>
              </a:xfrm>
              <a:custGeom>
                <a:avLst/>
                <a:gdLst>
                  <a:gd name="T0" fmla="*/ 0 w 590"/>
                  <a:gd name="T1" fmla="*/ 272 h 272"/>
                  <a:gd name="T2" fmla="*/ 273 w 590"/>
                  <a:gd name="T3" fmla="*/ 0 h 272"/>
                  <a:gd name="T4" fmla="*/ 590 w 590"/>
                  <a:gd name="T5" fmla="*/ 0 h 272"/>
                  <a:gd name="T6" fmla="*/ 318 w 590"/>
                  <a:gd name="T7" fmla="*/ 272 h 272"/>
                  <a:gd name="T8" fmla="*/ 0 w 590"/>
                  <a:gd name="T9" fmla="*/ 272 h 272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0" t="0" r="r" b="b"/>
                <a:pathLst>
                  <a:path w="590" h="272">
                    <a:moveTo>
                      <a:pt x="0" y="272"/>
                    </a:moveTo>
                    <a:lnTo>
                      <a:pt x="273" y="0"/>
                    </a:lnTo>
                    <a:lnTo>
                      <a:pt x="590" y="0"/>
                    </a:lnTo>
                    <a:lnTo>
                      <a:pt x="318" y="272"/>
                    </a:lnTo>
                    <a:lnTo>
                      <a:pt x="0" y="27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9B7400"/>
                  </a:gs>
                  <a:gs pos="100000">
                    <a:srgbClr val="CC9900"/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cap="flat" cmpd="sng">
                    <a:solidFill>
                      <a:schemeClr val="tx1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10" name="Freeform 270"/>
              <p:cNvSpPr>
                <a:spLocks/>
              </p:cNvSpPr>
              <p:nvPr/>
            </p:nvSpPr>
            <p:spPr bwMode="auto">
              <a:xfrm>
                <a:off x="4753" y="2568"/>
                <a:ext cx="590" cy="272"/>
              </a:xfrm>
              <a:custGeom>
                <a:avLst/>
                <a:gdLst>
                  <a:gd name="T0" fmla="*/ 0 w 590"/>
                  <a:gd name="T1" fmla="*/ 272 h 272"/>
                  <a:gd name="T2" fmla="*/ 273 w 590"/>
                  <a:gd name="T3" fmla="*/ 0 h 272"/>
                  <a:gd name="T4" fmla="*/ 590 w 590"/>
                  <a:gd name="T5" fmla="*/ 0 h 272"/>
                  <a:gd name="T6" fmla="*/ 318 w 590"/>
                  <a:gd name="T7" fmla="*/ 272 h 272"/>
                  <a:gd name="T8" fmla="*/ 0 w 590"/>
                  <a:gd name="T9" fmla="*/ 272 h 272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0" t="0" r="r" b="b"/>
                <a:pathLst>
                  <a:path w="590" h="272">
                    <a:moveTo>
                      <a:pt x="0" y="272"/>
                    </a:moveTo>
                    <a:lnTo>
                      <a:pt x="273" y="0"/>
                    </a:lnTo>
                    <a:lnTo>
                      <a:pt x="590" y="0"/>
                    </a:lnTo>
                    <a:lnTo>
                      <a:pt x="318" y="272"/>
                    </a:lnTo>
                    <a:lnTo>
                      <a:pt x="0" y="27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9B7400"/>
                  </a:gs>
                  <a:gs pos="100000">
                    <a:srgbClr val="CC9900"/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cap="flat" cmpd="sng">
                    <a:solidFill>
                      <a:schemeClr val="tx1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grpSp>
          <p:nvGrpSpPr>
            <p:cNvPr id="97" name="Group 271"/>
            <p:cNvGrpSpPr>
              <a:grpSpLocks/>
            </p:cNvGrpSpPr>
            <p:nvPr/>
          </p:nvGrpSpPr>
          <p:grpSpPr bwMode="auto">
            <a:xfrm>
              <a:off x="6319838" y="2959100"/>
              <a:ext cx="863600" cy="614363"/>
              <a:chOff x="4753" y="2568"/>
              <a:chExt cx="907" cy="635"/>
            </a:xfrm>
          </p:grpSpPr>
          <p:sp>
            <p:nvSpPr>
              <p:cNvPr id="103" name="Freeform 272"/>
              <p:cNvSpPr>
                <a:spLocks/>
              </p:cNvSpPr>
              <p:nvPr/>
            </p:nvSpPr>
            <p:spPr bwMode="auto">
              <a:xfrm>
                <a:off x="5388" y="2568"/>
                <a:ext cx="272" cy="635"/>
              </a:xfrm>
              <a:custGeom>
                <a:avLst/>
                <a:gdLst>
                  <a:gd name="T0" fmla="*/ 0 w 272"/>
                  <a:gd name="T1" fmla="*/ 635 h 635"/>
                  <a:gd name="T2" fmla="*/ 0 w 272"/>
                  <a:gd name="T3" fmla="*/ 272 h 635"/>
                  <a:gd name="T4" fmla="*/ 272 w 272"/>
                  <a:gd name="T5" fmla="*/ 0 h 635"/>
                  <a:gd name="T6" fmla="*/ 272 w 272"/>
                  <a:gd name="T7" fmla="*/ 363 h 635"/>
                  <a:gd name="T8" fmla="*/ 0 w 272"/>
                  <a:gd name="T9" fmla="*/ 635 h 635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0" t="0" r="r" b="b"/>
                <a:pathLst>
                  <a:path w="272" h="635">
                    <a:moveTo>
                      <a:pt x="0" y="635"/>
                    </a:moveTo>
                    <a:lnTo>
                      <a:pt x="0" y="272"/>
                    </a:lnTo>
                    <a:lnTo>
                      <a:pt x="272" y="0"/>
                    </a:lnTo>
                    <a:lnTo>
                      <a:pt x="272" y="363"/>
                    </a:lnTo>
                    <a:lnTo>
                      <a:pt x="0" y="635"/>
                    </a:lnTo>
                    <a:close/>
                  </a:path>
                </a:pathLst>
              </a:custGeom>
              <a:solidFill>
                <a:srgbClr val="9966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cap="flat" cmpd="sng">
                    <a:solidFill>
                      <a:schemeClr val="tx1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4" name="Rectangle 273"/>
              <p:cNvSpPr>
                <a:spLocks noChangeArrowheads="1"/>
              </p:cNvSpPr>
              <p:nvPr/>
            </p:nvSpPr>
            <p:spPr bwMode="auto">
              <a:xfrm>
                <a:off x="4753" y="2840"/>
                <a:ext cx="635" cy="363"/>
              </a:xfrm>
              <a:prstGeom prst="rect">
                <a:avLst/>
              </a:prstGeom>
              <a:solidFill>
                <a:srgbClr val="CC99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5" name="Freeform 274"/>
              <p:cNvSpPr>
                <a:spLocks/>
              </p:cNvSpPr>
              <p:nvPr/>
            </p:nvSpPr>
            <p:spPr bwMode="auto">
              <a:xfrm>
                <a:off x="5070" y="2568"/>
                <a:ext cx="590" cy="272"/>
              </a:xfrm>
              <a:custGeom>
                <a:avLst/>
                <a:gdLst>
                  <a:gd name="T0" fmla="*/ 0 w 590"/>
                  <a:gd name="T1" fmla="*/ 272 h 272"/>
                  <a:gd name="T2" fmla="*/ 273 w 590"/>
                  <a:gd name="T3" fmla="*/ 0 h 272"/>
                  <a:gd name="T4" fmla="*/ 590 w 590"/>
                  <a:gd name="T5" fmla="*/ 0 h 272"/>
                  <a:gd name="T6" fmla="*/ 318 w 590"/>
                  <a:gd name="T7" fmla="*/ 272 h 272"/>
                  <a:gd name="T8" fmla="*/ 0 w 590"/>
                  <a:gd name="T9" fmla="*/ 272 h 272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0" t="0" r="r" b="b"/>
                <a:pathLst>
                  <a:path w="590" h="272">
                    <a:moveTo>
                      <a:pt x="0" y="272"/>
                    </a:moveTo>
                    <a:lnTo>
                      <a:pt x="273" y="0"/>
                    </a:lnTo>
                    <a:lnTo>
                      <a:pt x="590" y="0"/>
                    </a:lnTo>
                    <a:lnTo>
                      <a:pt x="318" y="272"/>
                    </a:lnTo>
                    <a:lnTo>
                      <a:pt x="0" y="27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9B7400"/>
                  </a:gs>
                  <a:gs pos="100000">
                    <a:srgbClr val="CC9900"/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cap="flat" cmpd="sng">
                    <a:solidFill>
                      <a:schemeClr val="tx1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06" name="Freeform 275"/>
              <p:cNvSpPr>
                <a:spLocks/>
              </p:cNvSpPr>
              <p:nvPr/>
            </p:nvSpPr>
            <p:spPr bwMode="auto">
              <a:xfrm>
                <a:off x="4753" y="2568"/>
                <a:ext cx="590" cy="272"/>
              </a:xfrm>
              <a:custGeom>
                <a:avLst/>
                <a:gdLst>
                  <a:gd name="T0" fmla="*/ 0 w 590"/>
                  <a:gd name="T1" fmla="*/ 272 h 272"/>
                  <a:gd name="T2" fmla="*/ 273 w 590"/>
                  <a:gd name="T3" fmla="*/ 0 h 272"/>
                  <a:gd name="T4" fmla="*/ 590 w 590"/>
                  <a:gd name="T5" fmla="*/ 0 h 272"/>
                  <a:gd name="T6" fmla="*/ 318 w 590"/>
                  <a:gd name="T7" fmla="*/ 272 h 272"/>
                  <a:gd name="T8" fmla="*/ 0 w 590"/>
                  <a:gd name="T9" fmla="*/ 272 h 272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0" t="0" r="r" b="b"/>
                <a:pathLst>
                  <a:path w="590" h="272">
                    <a:moveTo>
                      <a:pt x="0" y="272"/>
                    </a:moveTo>
                    <a:lnTo>
                      <a:pt x="273" y="0"/>
                    </a:lnTo>
                    <a:lnTo>
                      <a:pt x="590" y="0"/>
                    </a:lnTo>
                    <a:lnTo>
                      <a:pt x="318" y="272"/>
                    </a:lnTo>
                    <a:lnTo>
                      <a:pt x="0" y="27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9B7400"/>
                  </a:gs>
                  <a:gs pos="100000">
                    <a:srgbClr val="CC9900"/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cap="flat" cmpd="sng">
                    <a:solidFill>
                      <a:schemeClr val="tx1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grpSp>
          <p:nvGrpSpPr>
            <p:cNvPr id="98" name="Group 276"/>
            <p:cNvGrpSpPr>
              <a:grpSpLocks/>
            </p:cNvGrpSpPr>
            <p:nvPr/>
          </p:nvGrpSpPr>
          <p:grpSpPr bwMode="auto">
            <a:xfrm>
              <a:off x="6319838" y="2565400"/>
              <a:ext cx="863600" cy="614363"/>
              <a:chOff x="3981" y="1616"/>
              <a:chExt cx="544" cy="387"/>
            </a:xfrm>
          </p:grpSpPr>
          <p:sp>
            <p:nvSpPr>
              <p:cNvPr id="99" name="Freeform 277"/>
              <p:cNvSpPr>
                <a:spLocks/>
              </p:cNvSpPr>
              <p:nvPr/>
            </p:nvSpPr>
            <p:spPr bwMode="auto">
              <a:xfrm>
                <a:off x="4362" y="1616"/>
                <a:ext cx="163" cy="387"/>
              </a:xfrm>
              <a:custGeom>
                <a:avLst/>
                <a:gdLst>
                  <a:gd name="T0" fmla="*/ 0 w 272"/>
                  <a:gd name="T1" fmla="*/ 387 h 635"/>
                  <a:gd name="T2" fmla="*/ 0 w 272"/>
                  <a:gd name="T3" fmla="*/ 166 h 635"/>
                  <a:gd name="T4" fmla="*/ 163 w 272"/>
                  <a:gd name="T5" fmla="*/ 0 h 635"/>
                  <a:gd name="T6" fmla="*/ 163 w 272"/>
                  <a:gd name="T7" fmla="*/ 221 h 635"/>
                  <a:gd name="T8" fmla="*/ 0 w 272"/>
                  <a:gd name="T9" fmla="*/ 387 h 635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0" t="0" r="r" b="b"/>
                <a:pathLst>
                  <a:path w="272" h="635">
                    <a:moveTo>
                      <a:pt x="0" y="635"/>
                    </a:moveTo>
                    <a:lnTo>
                      <a:pt x="0" y="272"/>
                    </a:lnTo>
                    <a:lnTo>
                      <a:pt x="272" y="0"/>
                    </a:lnTo>
                    <a:lnTo>
                      <a:pt x="272" y="363"/>
                    </a:lnTo>
                    <a:lnTo>
                      <a:pt x="0" y="635"/>
                    </a:lnTo>
                    <a:close/>
                  </a:path>
                </a:pathLst>
              </a:custGeom>
              <a:solidFill>
                <a:srgbClr val="9966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cap="flat" cmpd="sng">
                    <a:solidFill>
                      <a:schemeClr val="tx1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0" name="Rectangle 278"/>
              <p:cNvSpPr>
                <a:spLocks noChangeArrowheads="1"/>
              </p:cNvSpPr>
              <p:nvPr/>
            </p:nvSpPr>
            <p:spPr bwMode="auto">
              <a:xfrm>
                <a:off x="3981" y="1782"/>
                <a:ext cx="381" cy="221"/>
              </a:xfrm>
              <a:prstGeom prst="rect">
                <a:avLst/>
              </a:prstGeom>
              <a:solidFill>
                <a:srgbClr val="CC99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1" name="Freeform 279"/>
              <p:cNvSpPr>
                <a:spLocks/>
              </p:cNvSpPr>
              <p:nvPr/>
            </p:nvSpPr>
            <p:spPr bwMode="auto">
              <a:xfrm>
                <a:off x="4171" y="1616"/>
                <a:ext cx="354" cy="166"/>
              </a:xfrm>
              <a:custGeom>
                <a:avLst/>
                <a:gdLst>
                  <a:gd name="T0" fmla="*/ 0 w 590"/>
                  <a:gd name="T1" fmla="*/ 166 h 272"/>
                  <a:gd name="T2" fmla="*/ 164 w 590"/>
                  <a:gd name="T3" fmla="*/ 0 h 272"/>
                  <a:gd name="T4" fmla="*/ 354 w 590"/>
                  <a:gd name="T5" fmla="*/ 0 h 272"/>
                  <a:gd name="T6" fmla="*/ 191 w 590"/>
                  <a:gd name="T7" fmla="*/ 166 h 272"/>
                  <a:gd name="T8" fmla="*/ 0 w 590"/>
                  <a:gd name="T9" fmla="*/ 166 h 272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0" t="0" r="r" b="b"/>
                <a:pathLst>
                  <a:path w="590" h="272">
                    <a:moveTo>
                      <a:pt x="0" y="272"/>
                    </a:moveTo>
                    <a:lnTo>
                      <a:pt x="273" y="0"/>
                    </a:lnTo>
                    <a:lnTo>
                      <a:pt x="590" y="0"/>
                    </a:lnTo>
                    <a:lnTo>
                      <a:pt x="318" y="272"/>
                    </a:lnTo>
                    <a:lnTo>
                      <a:pt x="0" y="27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9B7400"/>
                  </a:gs>
                  <a:gs pos="100000">
                    <a:srgbClr val="CC9900"/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cap="flat" cmpd="sng">
                    <a:solidFill>
                      <a:schemeClr val="tx1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02" name="Freeform 280"/>
              <p:cNvSpPr>
                <a:spLocks/>
              </p:cNvSpPr>
              <p:nvPr/>
            </p:nvSpPr>
            <p:spPr bwMode="auto">
              <a:xfrm>
                <a:off x="3981" y="1616"/>
                <a:ext cx="354" cy="166"/>
              </a:xfrm>
              <a:custGeom>
                <a:avLst/>
                <a:gdLst>
                  <a:gd name="T0" fmla="*/ 0 w 590"/>
                  <a:gd name="T1" fmla="*/ 166 h 272"/>
                  <a:gd name="T2" fmla="*/ 164 w 590"/>
                  <a:gd name="T3" fmla="*/ 0 h 272"/>
                  <a:gd name="T4" fmla="*/ 354 w 590"/>
                  <a:gd name="T5" fmla="*/ 0 h 272"/>
                  <a:gd name="T6" fmla="*/ 191 w 590"/>
                  <a:gd name="T7" fmla="*/ 166 h 272"/>
                  <a:gd name="T8" fmla="*/ 0 w 590"/>
                  <a:gd name="T9" fmla="*/ 166 h 272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0" t="0" r="r" b="b"/>
                <a:pathLst>
                  <a:path w="590" h="272">
                    <a:moveTo>
                      <a:pt x="0" y="272"/>
                    </a:moveTo>
                    <a:lnTo>
                      <a:pt x="273" y="0"/>
                    </a:lnTo>
                    <a:lnTo>
                      <a:pt x="590" y="0"/>
                    </a:lnTo>
                    <a:lnTo>
                      <a:pt x="318" y="272"/>
                    </a:lnTo>
                    <a:lnTo>
                      <a:pt x="0" y="27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9B7400"/>
                  </a:gs>
                  <a:gs pos="100000">
                    <a:srgbClr val="CC9900"/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cap="flat" cmpd="sng">
                    <a:solidFill>
                      <a:schemeClr val="tx1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</p:grpSp>
      <p:grpSp>
        <p:nvGrpSpPr>
          <p:cNvPr id="119" name="グループ化 1"/>
          <p:cNvGrpSpPr>
            <a:grpSpLocks/>
          </p:cNvGrpSpPr>
          <p:nvPr/>
        </p:nvGrpSpPr>
        <p:grpSpPr bwMode="auto">
          <a:xfrm>
            <a:off x="419726" y="828679"/>
            <a:ext cx="1573207" cy="1573207"/>
            <a:chOff x="488950" y="1916113"/>
            <a:chExt cx="1943100" cy="1943100"/>
          </a:xfrm>
        </p:grpSpPr>
        <p:sp>
          <p:nvSpPr>
            <p:cNvPr id="120" name="AutoShape 283"/>
            <p:cNvSpPr>
              <a:spLocks noChangeArrowheads="1"/>
            </p:cNvSpPr>
            <p:nvPr/>
          </p:nvSpPr>
          <p:spPr bwMode="auto">
            <a:xfrm>
              <a:off x="488950" y="1916113"/>
              <a:ext cx="1943100" cy="1943100"/>
            </a:xfrm>
            <a:custGeom>
              <a:avLst/>
              <a:gdLst>
                <a:gd name="T0" fmla="*/ 971550 w 21600"/>
                <a:gd name="T1" fmla="*/ 0 h 21600"/>
                <a:gd name="T2" fmla="*/ 284538 w 21600"/>
                <a:gd name="T3" fmla="*/ 284538 h 21600"/>
                <a:gd name="T4" fmla="*/ 0 w 21600"/>
                <a:gd name="T5" fmla="*/ 971550 h 21600"/>
                <a:gd name="T6" fmla="*/ 284538 w 21600"/>
                <a:gd name="T7" fmla="*/ 1658562 h 21600"/>
                <a:gd name="T8" fmla="*/ 971550 w 21600"/>
                <a:gd name="T9" fmla="*/ 1943100 h 21600"/>
                <a:gd name="T10" fmla="*/ 1658562 w 21600"/>
                <a:gd name="T11" fmla="*/ 1658562 h 21600"/>
                <a:gd name="T12" fmla="*/ 1943100 w 21600"/>
                <a:gd name="T13" fmla="*/ 971550 h 21600"/>
                <a:gd name="T14" fmla="*/ 1658562 w 21600"/>
                <a:gd name="T15" fmla="*/ 284538 h 21600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3163 w 21600"/>
                <a:gd name="T25" fmla="*/ 3163 h 21600"/>
                <a:gd name="T26" fmla="*/ 18437 w 21600"/>
                <a:gd name="T27" fmla="*/ 18437 h 21600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T24" t="T25" r="T26" b="T27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690" y="16282"/>
                  </a:moveTo>
                  <a:cubicBezTo>
                    <a:pt x="18930" y="14724"/>
                    <a:pt x="19606" y="12791"/>
                    <a:pt x="19606" y="10800"/>
                  </a:cubicBezTo>
                  <a:cubicBezTo>
                    <a:pt x="19606" y="5936"/>
                    <a:pt x="15663" y="1994"/>
                    <a:pt x="10800" y="1994"/>
                  </a:cubicBezTo>
                  <a:cubicBezTo>
                    <a:pt x="8808" y="1993"/>
                    <a:pt x="6875" y="2669"/>
                    <a:pt x="5317" y="3909"/>
                  </a:cubicBezTo>
                  <a:lnTo>
                    <a:pt x="17690" y="16282"/>
                  </a:lnTo>
                  <a:close/>
                  <a:moveTo>
                    <a:pt x="3909" y="5317"/>
                  </a:moveTo>
                  <a:cubicBezTo>
                    <a:pt x="2669" y="6875"/>
                    <a:pt x="1994" y="8808"/>
                    <a:pt x="1994" y="10799"/>
                  </a:cubicBezTo>
                  <a:cubicBezTo>
                    <a:pt x="1994" y="15663"/>
                    <a:pt x="5936" y="19606"/>
                    <a:pt x="10800" y="19606"/>
                  </a:cubicBezTo>
                  <a:cubicBezTo>
                    <a:pt x="12791" y="19606"/>
                    <a:pt x="14724" y="18930"/>
                    <a:pt x="16282" y="17690"/>
                  </a:cubicBezTo>
                  <a:lnTo>
                    <a:pt x="3909" y="5317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121" name="Group 300"/>
            <p:cNvGrpSpPr>
              <a:grpSpLocks/>
            </p:cNvGrpSpPr>
            <p:nvPr/>
          </p:nvGrpSpPr>
          <p:grpSpPr bwMode="auto">
            <a:xfrm rot="1800000">
              <a:off x="1250950" y="1987550"/>
              <a:ext cx="419100" cy="1800225"/>
              <a:chOff x="2757" y="2296"/>
              <a:chExt cx="454" cy="1951"/>
            </a:xfrm>
          </p:grpSpPr>
          <p:sp>
            <p:nvSpPr>
              <p:cNvPr id="134" name="AutoShape 301"/>
              <p:cNvSpPr>
                <a:spLocks noChangeArrowheads="1"/>
              </p:cNvSpPr>
              <p:nvPr/>
            </p:nvSpPr>
            <p:spPr bwMode="auto">
              <a:xfrm>
                <a:off x="2961" y="3974"/>
                <a:ext cx="45" cy="273"/>
              </a:xfrm>
              <a:custGeom>
                <a:avLst/>
                <a:gdLst>
                  <a:gd name="T0" fmla="*/ 39 w 21600"/>
                  <a:gd name="T1" fmla="*/ 137 h 21600"/>
                  <a:gd name="T2" fmla="*/ 23 w 21600"/>
                  <a:gd name="T3" fmla="*/ 273 h 21600"/>
                  <a:gd name="T4" fmla="*/ 6 w 21600"/>
                  <a:gd name="T5" fmla="*/ 137 h 21600"/>
                  <a:gd name="T6" fmla="*/ 23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4320 w 21600"/>
                  <a:gd name="T13" fmla="*/ 4510 h 21600"/>
                  <a:gd name="T14" fmla="*/ 17280 w 21600"/>
                  <a:gd name="T15" fmla="*/ 17090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5400" y="21600"/>
                    </a:lnTo>
                    <a:lnTo>
                      <a:pt x="16200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1"/>
              </a:solidFill>
              <a:ln w="76200">
                <a:solidFill>
                  <a:schemeClr val="bg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5" name="Rectangle 302"/>
              <p:cNvSpPr>
                <a:spLocks noChangeArrowheads="1"/>
              </p:cNvSpPr>
              <p:nvPr/>
            </p:nvSpPr>
            <p:spPr bwMode="auto">
              <a:xfrm>
                <a:off x="2962" y="2568"/>
                <a:ext cx="45" cy="1452"/>
              </a:xfrm>
              <a:prstGeom prst="rect">
                <a:avLst/>
              </a:prstGeom>
              <a:solidFill>
                <a:schemeClr val="bg1"/>
              </a:solidFill>
              <a:ln w="76200">
                <a:solidFill>
                  <a:schemeClr val="bg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6" name="Freeform 303"/>
              <p:cNvSpPr>
                <a:spLocks/>
              </p:cNvSpPr>
              <p:nvPr/>
            </p:nvSpPr>
            <p:spPr bwMode="auto">
              <a:xfrm>
                <a:off x="2757" y="2704"/>
                <a:ext cx="454" cy="1315"/>
              </a:xfrm>
              <a:custGeom>
                <a:avLst/>
                <a:gdLst>
                  <a:gd name="T0" fmla="*/ 272 w 454"/>
                  <a:gd name="T1" fmla="*/ 1315 h 1315"/>
                  <a:gd name="T2" fmla="*/ 454 w 454"/>
                  <a:gd name="T3" fmla="*/ 0 h 1315"/>
                  <a:gd name="T4" fmla="*/ 408 w 454"/>
                  <a:gd name="T5" fmla="*/ 45 h 1315"/>
                  <a:gd name="T6" fmla="*/ 363 w 454"/>
                  <a:gd name="T7" fmla="*/ 0 h 1315"/>
                  <a:gd name="T8" fmla="*/ 318 w 454"/>
                  <a:gd name="T9" fmla="*/ 45 h 1315"/>
                  <a:gd name="T10" fmla="*/ 272 w 454"/>
                  <a:gd name="T11" fmla="*/ 0 h 1315"/>
                  <a:gd name="T12" fmla="*/ 227 w 454"/>
                  <a:gd name="T13" fmla="*/ 45 h 1315"/>
                  <a:gd name="T14" fmla="*/ 182 w 454"/>
                  <a:gd name="T15" fmla="*/ 0 h 1315"/>
                  <a:gd name="T16" fmla="*/ 136 w 454"/>
                  <a:gd name="T17" fmla="*/ 45 h 1315"/>
                  <a:gd name="T18" fmla="*/ 91 w 454"/>
                  <a:gd name="T19" fmla="*/ 0 h 1315"/>
                  <a:gd name="T20" fmla="*/ 45 w 454"/>
                  <a:gd name="T21" fmla="*/ 45 h 1315"/>
                  <a:gd name="T22" fmla="*/ 0 w 454"/>
                  <a:gd name="T23" fmla="*/ 0 h 1315"/>
                  <a:gd name="T24" fmla="*/ 182 w 454"/>
                  <a:gd name="T25" fmla="*/ 1315 h 1315"/>
                  <a:gd name="T26" fmla="*/ 272 w 454"/>
                  <a:gd name="T27" fmla="*/ 1315 h 1315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</a:gdLst>
                <a:ahLst/>
                <a:cxnLst>
                  <a:cxn ang="T28">
                    <a:pos x="T0" y="T1"/>
                  </a:cxn>
                  <a:cxn ang="T29">
                    <a:pos x="T2" y="T3"/>
                  </a:cxn>
                  <a:cxn ang="T30">
                    <a:pos x="T4" y="T5"/>
                  </a:cxn>
                  <a:cxn ang="T31">
                    <a:pos x="T6" y="T7"/>
                  </a:cxn>
                  <a:cxn ang="T32">
                    <a:pos x="T8" y="T9"/>
                  </a:cxn>
                  <a:cxn ang="T33">
                    <a:pos x="T10" y="T11"/>
                  </a:cxn>
                  <a:cxn ang="T34">
                    <a:pos x="T12" y="T13"/>
                  </a:cxn>
                  <a:cxn ang="T35">
                    <a:pos x="T14" y="T15"/>
                  </a:cxn>
                  <a:cxn ang="T36">
                    <a:pos x="T16" y="T17"/>
                  </a:cxn>
                  <a:cxn ang="T37">
                    <a:pos x="T18" y="T19"/>
                  </a:cxn>
                  <a:cxn ang="T38">
                    <a:pos x="T20" y="T21"/>
                  </a:cxn>
                  <a:cxn ang="T39">
                    <a:pos x="T22" y="T23"/>
                  </a:cxn>
                  <a:cxn ang="T40">
                    <a:pos x="T24" y="T25"/>
                  </a:cxn>
                  <a:cxn ang="T41">
                    <a:pos x="T26" y="T27"/>
                  </a:cxn>
                </a:cxnLst>
                <a:rect l="0" t="0" r="r" b="b"/>
                <a:pathLst>
                  <a:path w="454" h="1315">
                    <a:moveTo>
                      <a:pt x="272" y="1315"/>
                    </a:moveTo>
                    <a:lnTo>
                      <a:pt x="454" y="0"/>
                    </a:lnTo>
                    <a:lnTo>
                      <a:pt x="408" y="45"/>
                    </a:lnTo>
                    <a:lnTo>
                      <a:pt x="363" y="0"/>
                    </a:lnTo>
                    <a:lnTo>
                      <a:pt x="318" y="45"/>
                    </a:lnTo>
                    <a:lnTo>
                      <a:pt x="272" y="0"/>
                    </a:lnTo>
                    <a:lnTo>
                      <a:pt x="227" y="45"/>
                    </a:lnTo>
                    <a:lnTo>
                      <a:pt x="182" y="0"/>
                    </a:lnTo>
                    <a:lnTo>
                      <a:pt x="136" y="45"/>
                    </a:lnTo>
                    <a:lnTo>
                      <a:pt x="91" y="0"/>
                    </a:lnTo>
                    <a:lnTo>
                      <a:pt x="45" y="45"/>
                    </a:lnTo>
                    <a:lnTo>
                      <a:pt x="0" y="0"/>
                    </a:lnTo>
                    <a:lnTo>
                      <a:pt x="182" y="1315"/>
                    </a:lnTo>
                    <a:lnTo>
                      <a:pt x="272" y="1315"/>
                    </a:lnTo>
                    <a:close/>
                  </a:path>
                </a:pathLst>
              </a:custGeom>
              <a:solidFill>
                <a:schemeClr val="bg1"/>
              </a:solidFill>
              <a:ln w="76200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37" name="AutoShape 304"/>
              <p:cNvSpPr>
                <a:spLocks noChangeArrowheads="1"/>
              </p:cNvSpPr>
              <p:nvPr/>
            </p:nvSpPr>
            <p:spPr bwMode="auto">
              <a:xfrm>
                <a:off x="2939" y="2296"/>
                <a:ext cx="272" cy="272"/>
              </a:xfrm>
              <a:custGeom>
                <a:avLst/>
                <a:gdLst>
                  <a:gd name="T0" fmla="*/ 136 w 21600"/>
                  <a:gd name="T1" fmla="*/ 0 h 21600"/>
                  <a:gd name="T2" fmla="*/ 47 w 21600"/>
                  <a:gd name="T3" fmla="*/ 152 h 21600"/>
                  <a:gd name="T4" fmla="*/ 136 w 21600"/>
                  <a:gd name="T5" fmla="*/ 91 h 21600"/>
                  <a:gd name="T6" fmla="*/ 225 w 21600"/>
                  <a:gd name="T7" fmla="*/ 152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1600"/>
                  <a:gd name="T13" fmla="*/ 0 h 21600"/>
                  <a:gd name="T14" fmla="*/ 21600 w 21600"/>
                  <a:gd name="T15" fmla="*/ 9768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7306" y="11434"/>
                    </a:moveTo>
                    <a:cubicBezTo>
                      <a:pt x="7268" y="11225"/>
                      <a:pt x="7249" y="11012"/>
                      <a:pt x="7249" y="10800"/>
                    </a:cubicBezTo>
                    <a:cubicBezTo>
                      <a:pt x="7249" y="8838"/>
                      <a:pt x="8838" y="7249"/>
                      <a:pt x="10800" y="7249"/>
                    </a:cubicBezTo>
                    <a:cubicBezTo>
                      <a:pt x="12761" y="7249"/>
                      <a:pt x="14351" y="8838"/>
                      <a:pt x="14351" y="10800"/>
                    </a:cubicBezTo>
                    <a:cubicBezTo>
                      <a:pt x="14351" y="11012"/>
                      <a:pt x="14331" y="11225"/>
                      <a:pt x="14293" y="11434"/>
                    </a:cubicBezTo>
                    <a:lnTo>
                      <a:pt x="21425" y="12731"/>
                    </a:lnTo>
                    <a:cubicBezTo>
                      <a:pt x="21541" y="12093"/>
                      <a:pt x="21600" y="11447"/>
                      <a:pt x="21600" y="10800"/>
                    </a:cubicBezTo>
                    <a:cubicBezTo>
                      <a:pt x="21600" y="4835"/>
                      <a:pt x="16764" y="0"/>
                      <a:pt x="10800" y="0"/>
                    </a:cubicBezTo>
                    <a:cubicBezTo>
                      <a:pt x="4835" y="0"/>
                      <a:pt x="0" y="4835"/>
                      <a:pt x="0" y="10800"/>
                    </a:cubicBezTo>
                    <a:cubicBezTo>
                      <a:pt x="-1" y="11447"/>
                      <a:pt x="58" y="12093"/>
                      <a:pt x="174" y="12731"/>
                    </a:cubicBezTo>
                    <a:lnTo>
                      <a:pt x="7306" y="11434"/>
                    </a:lnTo>
                    <a:close/>
                  </a:path>
                </a:pathLst>
              </a:custGeom>
              <a:solidFill>
                <a:schemeClr val="bg1"/>
              </a:solidFill>
              <a:ln w="76200">
                <a:solidFill>
                  <a:schemeClr val="bg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8" name="Rectangle 305"/>
              <p:cNvSpPr>
                <a:spLocks noChangeArrowheads="1"/>
              </p:cNvSpPr>
              <p:nvPr/>
            </p:nvSpPr>
            <p:spPr bwMode="auto">
              <a:xfrm>
                <a:off x="2939" y="2432"/>
                <a:ext cx="90" cy="182"/>
              </a:xfrm>
              <a:prstGeom prst="rect">
                <a:avLst/>
              </a:prstGeom>
              <a:solidFill>
                <a:schemeClr val="bg1"/>
              </a:solidFill>
              <a:ln w="76200">
                <a:solidFill>
                  <a:schemeClr val="bg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122" name="Group 306"/>
            <p:cNvGrpSpPr>
              <a:grpSpLocks/>
            </p:cNvGrpSpPr>
            <p:nvPr/>
          </p:nvGrpSpPr>
          <p:grpSpPr bwMode="auto">
            <a:xfrm rot="1800000">
              <a:off x="1250950" y="1987550"/>
              <a:ext cx="419100" cy="1800225"/>
              <a:chOff x="2757" y="2296"/>
              <a:chExt cx="454" cy="1951"/>
            </a:xfrm>
          </p:grpSpPr>
          <p:sp>
            <p:nvSpPr>
              <p:cNvPr id="129" name="AutoShape 307"/>
              <p:cNvSpPr>
                <a:spLocks noChangeArrowheads="1"/>
              </p:cNvSpPr>
              <p:nvPr/>
            </p:nvSpPr>
            <p:spPr bwMode="auto">
              <a:xfrm>
                <a:off x="2961" y="3974"/>
                <a:ext cx="45" cy="273"/>
              </a:xfrm>
              <a:custGeom>
                <a:avLst/>
                <a:gdLst>
                  <a:gd name="T0" fmla="*/ 39 w 21600"/>
                  <a:gd name="T1" fmla="*/ 137 h 21600"/>
                  <a:gd name="T2" fmla="*/ 23 w 21600"/>
                  <a:gd name="T3" fmla="*/ 273 h 21600"/>
                  <a:gd name="T4" fmla="*/ 6 w 21600"/>
                  <a:gd name="T5" fmla="*/ 137 h 21600"/>
                  <a:gd name="T6" fmla="*/ 23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4320 w 21600"/>
                  <a:gd name="T13" fmla="*/ 4510 h 21600"/>
                  <a:gd name="T14" fmla="*/ 17280 w 21600"/>
                  <a:gd name="T15" fmla="*/ 17090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5400" y="21600"/>
                    </a:lnTo>
                    <a:lnTo>
                      <a:pt x="16200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0" name="Rectangle 308"/>
              <p:cNvSpPr>
                <a:spLocks noChangeArrowheads="1"/>
              </p:cNvSpPr>
              <p:nvPr/>
            </p:nvSpPr>
            <p:spPr bwMode="auto">
              <a:xfrm>
                <a:off x="2962" y="2568"/>
                <a:ext cx="45" cy="1452"/>
              </a:xfrm>
              <a:prstGeom prst="rect">
                <a:avLst/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1" name="Freeform 309"/>
              <p:cNvSpPr>
                <a:spLocks/>
              </p:cNvSpPr>
              <p:nvPr/>
            </p:nvSpPr>
            <p:spPr bwMode="auto">
              <a:xfrm>
                <a:off x="2757" y="2704"/>
                <a:ext cx="454" cy="1315"/>
              </a:xfrm>
              <a:custGeom>
                <a:avLst/>
                <a:gdLst>
                  <a:gd name="T0" fmla="*/ 272 w 454"/>
                  <a:gd name="T1" fmla="*/ 1315 h 1315"/>
                  <a:gd name="T2" fmla="*/ 454 w 454"/>
                  <a:gd name="T3" fmla="*/ 0 h 1315"/>
                  <a:gd name="T4" fmla="*/ 408 w 454"/>
                  <a:gd name="T5" fmla="*/ 45 h 1315"/>
                  <a:gd name="T6" fmla="*/ 363 w 454"/>
                  <a:gd name="T7" fmla="*/ 0 h 1315"/>
                  <a:gd name="T8" fmla="*/ 318 w 454"/>
                  <a:gd name="T9" fmla="*/ 45 h 1315"/>
                  <a:gd name="T10" fmla="*/ 272 w 454"/>
                  <a:gd name="T11" fmla="*/ 0 h 1315"/>
                  <a:gd name="T12" fmla="*/ 227 w 454"/>
                  <a:gd name="T13" fmla="*/ 45 h 1315"/>
                  <a:gd name="T14" fmla="*/ 182 w 454"/>
                  <a:gd name="T15" fmla="*/ 0 h 1315"/>
                  <a:gd name="T16" fmla="*/ 136 w 454"/>
                  <a:gd name="T17" fmla="*/ 45 h 1315"/>
                  <a:gd name="T18" fmla="*/ 91 w 454"/>
                  <a:gd name="T19" fmla="*/ 0 h 1315"/>
                  <a:gd name="T20" fmla="*/ 45 w 454"/>
                  <a:gd name="T21" fmla="*/ 45 h 1315"/>
                  <a:gd name="T22" fmla="*/ 0 w 454"/>
                  <a:gd name="T23" fmla="*/ 0 h 1315"/>
                  <a:gd name="T24" fmla="*/ 182 w 454"/>
                  <a:gd name="T25" fmla="*/ 1315 h 1315"/>
                  <a:gd name="T26" fmla="*/ 272 w 454"/>
                  <a:gd name="T27" fmla="*/ 1315 h 1315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</a:gdLst>
                <a:ahLst/>
                <a:cxnLst>
                  <a:cxn ang="T28">
                    <a:pos x="T0" y="T1"/>
                  </a:cxn>
                  <a:cxn ang="T29">
                    <a:pos x="T2" y="T3"/>
                  </a:cxn>
                  <a:cxn ang="T30">
                    <a:pos x="T4" y="T5"/>
                  </a:cxn>
                  <a:cxn ang="T31">
                    <a:pos x="T6" y="T7"/>
                  </a:cxn>
                  <a:cxn ang="T32">
                    <a:pos x="T8" y="T9"/>
                  </a:cxn>
                  <a:cxn ang="T33">
                    <a:pos x="T10" y="T11"/>
                  </a:cxn>
                  <a:cxn ang="T34">
                    <a:pos x="T12" y="T13"/>
                  </a:cxn>
                  <a:cxn ang="T35">
                    <a:pos x="T14" y="T15"/>
                  </a:cxn>
                  <a:cxn ang="T36">
                    <a:pos x="T16" y="T17"/>
                  </a:cxn>
                  <a:cxn ang="T37">
                    <a:pos x="T18" y="T19"/>
                  </a:cxn>
                  <a:cxn ang="T38">
                    <a:pos x="T20" y="T21"/>
                  </a:cxn>
                  <a:cxn ang="T39">
                    <a:pos x="T22" y="T23"/>
                  </a:cxn>
                  <a:cxn ang="T40">
                    <a:pos x="T24" y="T25"/>
                  </a:cxn>
                  <a:cxn ang="T41">
                    <a:pos x="T26" y="T27"/>
                  </a:cxn>
                </a:cxnLst>
                <a:rect l="0" t="0" r="r" b="b"/>
                <a:pathLst>
                  <a:path w="454" h="1315">
                    <a:moveTo>
                      <a:pt x="272" y="1315"/>
                    </a:moveTo>
                    <a:lnTo>
                      <a:pt x="454" y="0"/>
                    </a:lnTo>
                    <a:lnTo>
                      <a:pt x="408" y="45"/>
                    </a:lnTo>
                    <a:lnTo>
                      <a:pt x="363" y="0"/>
                    </a:lnTo>
                    <a:lnTo>
                      <a:pt x="318" y="45"/>
                    </a:lnTo>
                    <a:lnTo>
                      <a:pt x="272" y="0"/>
                    </a:lnTo>
                    <a:lnTo>
                      <a:pt x="227" y="45"/>
                    </a:lnTo>
                    <a:lnTo>
                      <a:pt x="182" y="0"/>
                    </a:lnTo>
                    <a:lnTo>
                      <a:pt x="136" y="45"/>
                    </a:lnTo>
                    <a:lnTo>
                      <a:pt x="91" y="0"/>
                    </a:lnTo>
                    <a:lnTo>
                      <a:pt x="45" y="45"/>
                    </a:lnTo>
                    <a:lnTo>
                      <a:pt x="0" y="0"/>
                    </a:lnTo>
                    <a:lnTo>
                      <a:pt x="182" y="1315"/>
                    </a:lnTo>
                    <a:lnTo>
                      <a:pt x="272" y="1315"/>
                    </a:lnTo>
                    <a:close/>
                  </a:path>
                </a:pathLst>
              </a:cu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32" name="AutoShape 310"/>
              <p:cNvSpPr>
                <a:spLocks noChangeArrowheads="1"/>
              </p:cNvSpPr>
              <p:nvPr/>
            </p:nvSpPr>
            <p:spPr bwMode="auto">
              <a:xfrm>
                <a:off x="2939" y="2296"/>
                <a:ext cx="272" cy="272"/>
              </a:xfrm>
              <a:custGeom>
                <a:avLst/>
                <a:gdLst>
                  <a:gd name="T0" fmla="*/ 136 w 21600"/>
                  <a:gd name="T1" fmla="*/ 0 h 21600"/>
                  <a:gd name="T2" fmla="*/ 47 w 21600"/>
                  <a:gd name="T3" fmla="*/ 152 h 21600"/>
                  <a:gd name="T4" fmla="*/ 136 w 21600"/>
                  <a:gd name="T5" fmla="*/ 91 h 21600"/>
                  <a:gd name="T6" fmla="*/ 225 w 21600"/>
                  <a:gd name="T7" fmla="*/ 152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1600"/>
                  <a:gd name="T13" fmla="*/ 0 h 21600"/>
                  <a:gd name="T14" fmla="*/ 21600 w 21600"/>
                  <a:gd name="T15" fmla="*/ 9768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7306" y="11434"/>
                    </a:moveTo>
                    <a:cubicBezTo>
                      <a:pt x="7268" y="11225"/>
                      <a:pt x="7249" y="11012"/>
                      <a:pt x="7249" y="10800"/>
                    </a:cubicBezTo>
                    <a:cubicBezTo>
                      <a:pt x="7249" y="8838"/>
                      <a:pt x="8838" y="7249"/>
                      <a:pt x="10800" y="7249"/>
                    </a:cubicBezTo>
                    <a:cubicBezTo>
                      <a:pt x="12761" y="7249"/>
                      <a:pt x="14351" y="8838"/>
                      <a:pt x="14351" y="10800"/>
                    </a:cubicBezTo>
                    <a:cubicBezTo>
                      <a:pt x="14351" y="11012"/>
                      <a:pt x="14331" y="11225"/>
                      <a:pt x="14293" y="11434"/>
                    </a:cubicBezTo>
                    <a:lnTo>
                      <a:pt x="21425" y="12731"/>
                    </a:lnTo>
                    <a:cubicBezTo>
                      <a:pt x="21541" y="12093"/>
                      <a:pt x="21600" y="11447"/>
                      <a:pt x="21600" y="10800"/>
                    </a:cubicBezTo>
                    <a:cubicBezTo>
                      <a:pt x="21600" y="4835"/>
                      <a:pt x="16764" y="0"/>
                      <a:pt x="10800" y="0"/>
                    </a:cubicBezTo>
                    <a:cubicBezTo>
                      <a:pt x="4835" y="0"/>
                      <a:pt x="0" y="4835"/>
                      <a:pt x="0" y="10800"/>
                    </a:cubicBezTo>
                    <a:cubicBezTo>
                      <a:pt x="-1" y="11447"/>
                      <a:pt x="58" y="12093"/>
                      <a:pt x="174" y="12731"/>
                    </a:cubicBezTo>
                    <a:lnTo>
                      <a:pt x="7306" y="11434"/>
                    </a:lnTo>
                    <a:close/>
                  </a:path>
                </a:pathLst>
              </a:cu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3" name="Rectangle 311"/>
              <p:cNvSpPr>
                <a:spLocks noChangeArrowheads="1"/>
              </p:cNvSpPr>
              <p:nvPr/>
            </p:nvSpPr>
            <p:spPr bwMode="auto">
              <a:xfrm>
                <a:off x="2939" y="2432"/>
                <a:ext cx="90" cy="182"/>
              </a:xfrm>
              <a:prstGeom prst="rect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123" name="Group 312"/>
            <p:cNvGrpSpPr>
              <a:grpSpLocks/>
            </p:cNvGrpSpPr>
            <p:nvPr/>
          </p:nvGrpSpPr>
          <p:grpSpPr bwMode="auto">
            <a:xfrm>
              <a:off x="1281113" y="3355975"/>
              <a:ext cx="215900" cy="214313"/>
              <a:chOff x="2122" y="3884"/>
              <a:chExt cx="261" cy="260"/>
            </a:xfrm>
          </p:grpSpPr>
          <p:sp>
            <p:nvSpPr>
              <p:cNvPr id="127" name="Freeform 313"/>
              <p:cNvSpPr>
                <a:spLocks/>
              </p:cNvSpPr>
              <p:nvPr/>
            </p:nvSpPr>
            <p:spPr bwMode="auto">
              <a:xfrm rot="2700000">
                <a:off x="2179" y="3827"/>
                <a:ext cx="113" cy="227"/>
              </a:xfrm>
              <a:custGeom>
                <a:avLst/>
                <a:gdLst>
                  <a:gd name="T0" fmla="*/ 57 w 181"/>
                  <a:gd name="T1" fmla="*/ 227 h 363"/>
                  <a:gd name="T2" fmla="*/ 0 w 181"/>
                  <a:gd name="T3" fmla="*/ 57 h 363"/>
                  <a:gd name="T4" fmla="*/ 57 w 181"/>
                  <a:gd name="T5" fmla="*/ 0 h 363"/>
                  <a:gd name="T6" fmla="*/ 113 w 181"/>
                  <a:gd name="T7" fmla="*/ 57 h 363"/>
                  <a:gd name="T8" fmla="*/ 57 w 181"/>
                  <a:gd name="T9" fmla="*/ 227 h 363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0" t="0" r="r" b="b"/>
                <a:pathLst>
                  <a:path w="181" h="363">
                    <a:moveTo>
                      <a:pt x="91" y="363"/>
                    </a:moveTo>
                    <a:lnTo>
                      <a:pt x="0" y="91"/>
                    </a:lnTo>
                    <a:cubicBezTo>
                      <a:pt x="0" y="31"/>
                      <a:pt x="61" y="0"/>
                      <a:pt x="91" y="0"/>
                    </a:cubicBezTo>
                    <a:cubicBezTo>
                      <a:pt x="120" y="0"/>
                      <a:pt x="181" y="31"/>
                      <a:pt x="181" y="91"/>
                    </a:cubicBezTo>
                    <a:lnTo>
                      <a:pt x="91" y="363"/>
                    </a:lnTo>
                    <a:close/>
                  </a:path>
                </a:pathLst>
              </a:custGeom>
              <a:solidFill>
                <a:srgbClr val="3366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28" name="Freeform 314"/>
              <p:cNvSpPr>
                <a:spLocks/>
              </p:cNvSpPr>
              <p:nvPr/>
            </p:nvSpPr>
            <p:spPr bwMode="auto">
              <a:xfrm rot="5400000">
                <a:off x="2213" y="3974"/>
                <a:ext cx="113" cy="227"/>
              </a:xfrm>
              <a:custGeom>
                <a:avLst/>
                <a:gdLst>
                  <a:gd name="T0" fmla="*/ 57 w 181"/>
                  <a:gd name="T1" fmla="*/ 227 h 363"/>
                  <a:gd name="T2" fmla="*/ 0 w 181"/>
                  <a:gd name="T3" fmla="*/ 57 h 363"/>
                  <a:gd name="T4" fmla="*/ 57 w 181"/>
                  <a:gd name="T5" fmla="*/ 0 h 363"/>
                  <a:gd name="T6" fmla="*/ 113 w 181"/>
                  <a:gd name="T7" fmla="*/ 57 h 363"/>
                  <a:gd name="T8" fmla="*/ 57 w 181"/>
                  <a:gd name="T9" fmla="*/ 227 h 363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0" t="0" r="r" b="b"/>
                <a:pathLst>
                  <a:path w="181" h="363">
                    <a:moveTo>
                      <a:pt x="91" y="363"/>
                    </a:moveTo>
                    <a:lnTo>
                      <a:pt x="0" y="91"/>
                    </a:lnTo>
                    <a:cubicBezTo>
                      <a:pt x="0" y="31"/>
                      <a:pt x="61" y="0"/>
                      <a:pt x="91" y="0"/>
                    </a:cubicBezTo>
                    <a:cubicBezTo>
                      <a:pt x="120" y="0"/>
                      <a:pt x="181" y="31"/>
                      <a:pt x="181" y="91"/>
                    </a:cubicBezTo>
                    <a:lnTo>
                      <a:pt x="91" y="363"/>
                    </a:lnTo>
                    <a:close/>
                  </a:path>
                </a:pathLst>
              </a:custGeom>
              <a:solidFill>
                <a:srgbClr val="3366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grpSp>
          <p:nvGrpSpPr>
            <p:cNvPr id="124" name="Group 315"/>
            <p:cNvGrpSpPr>
              <a:grpSpLocks/>
            </p:cNvGrpSpPr>
            <p:nvPr/>
          </p:nvGrpSpPr>
          <p:grpSpPr bwMode="auto">
            <a:xfrm rot="-5400000">
              <a:off x="848519" y="3139282"/>
              <a:ext cx="215900" cy="214312"/>
              <a:chOff x="2122" y="3884"/>
              <a:chExt cx="261" cy="260"/>
            </a:xfrm>
          </p:grpSpPr>
          <p:sp>
            <p:nvSpPr>
              <p:cNvPr id="125" name="Freeform 316"/>
              <p:cNvSpPr>
                <a:spLocks/>
              </p:cNvSpPr>
              <p:nvPr/>
            </p:nvSpPr>
            <p:spPr bwMode="auto">
              <a:xfrm rot="2700000">
                <a:off x="2179" y="3827"/>
                <a:ext cx="113" cy="227"/>
              </a:xfrm>
              <a:custGeom>
                <a:avLst/>
                <a:gdLst>
                  <a:gd name="T0" fmla="*/ 57 w 181"/>
                  <a:gd name="T1" fmla="*/ 227 h 363"/>
                  <a:gd name="T2" fmla="*/ 0 w 181"/>
                  <a:gd name="T3" fmla="*/ 57 h 363"/>
                  <a:gd name="T4" fmla="*/ 57 w 181"/>
                  <a:gd name="T5" fmla="*/ 0 h 363"/>
                  <a:gd name="T6" fmla="*/ 113 w 181"/>
                  <a:gd name="T7" fmla="*/ 57 h 363"/>
                  <a:gd name="T8" fmla="*/ 57 w 181"/>
                  <a:gd name="T9" fmla="*/ 227 h 363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0" t="0" r="r" b="b"/>
                <a:pathLst>
                  <a:path w="181" h="363">
                    <a:moveTo>
                      <a:pt x="91" y="363"/>
                    </a:moveTo>
                    <a:lnTo>
                      <a:pt x="0" y="91"/>
                    </a:lnTo>
                    <a:cubicBezTo>
                      <a:pt x="0" y="31"/>
                      <a:pt x="61" y="0"/>
                      <a:pt x="91" y="0"/>
                    </a:cubicBezTo>
                    <a:cubicBezTo>
                      <a:pt x="120" y="0"/>
                      <a:pt x="181" y="31"/>
                      <a:pt x="181" y="91"/>
                    </a:cubicBezTo>
                    <a:lnTo>
                      <a:pt x="91" y="363"/>
                    </a:lnTo>
                    <a:close/>
                  </a:path>
                </a:pathLst>
              </a:custGeom>
              <a:solidFill>
                <a:srgbClr val="3366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26" name="Freeform 317"/>
              <p:cNvSpPr>
                <a:spLocks/>
              </p:cNvSpPr>
              <p:nvPr/>
            </p:nvSpPr>
            <p:spPr bwMode="auto">
              <a:xfrm rot="5400000">
                <a:off x="2213" y="3974"/>
                <a:ext cx="113" cy="227"/>
              </a:xfrm>
              <a:custGeom>
                <a:avLst/>
                <a:gdLst>
                  <a:gd name="T0" fmla="*/ 57 w 181"/>
                  <a:gd name="T1" fmla="*/ 227 h 363"/>
                  <a:gd name="T2" fmla="*/ 0 w 181"/>
                  <a:gd name="T3" fmla="*/ 57 h 363"/>
                  <a:gd name="T4" fmla="*/ 57 w 181"/>
                  <a:gd name="T5" fmla="*/ 0 h 363"/>
                  <a:gd name="T6" fmla="*/ 113 w 181"/>
                  <a:gd name="T7" fmla="*/ 57 h 363"/>
                  <a:gd name="T8" fmla="*/ 57 w 181"/>
                  <a:gd name="T9" fmla="*/ 227 h 363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0" t="0" r="r" b="b"/>
                <a:pathLst>
                  <a:path w="181" h="363">
                    <a:moveTo>
                      <a:pt x="91" y="363"/>
                    </a:moveTo>
                    <a:lnTo>
                      <a:pt x="0" y="91"/>
                    </a:lnTo>
                    <a:cubicBezTo>
                      <a:pt x="0" y="31"/>
                      <a:pt x="61" y="0"/>
                      <a:pt x="91" y="0"/>
                    </a:cubicBezTo>
                    <a:cubicBezTo>
                      <a:pt x="120" y="0"/>
                      <a:pt x="181" y="31"/>
                      <a:pt x="181" y="91"/>
                    </a:cubicBezTo>
                    <a:lnTo>
                      <a:pt x="91" y="363"/>
                    </a:lnTo>
                    <a:close/>
                  </a:path>
                </a:pathLst>
              </a:custGeom>
              <a:solidFill>
                <a:srgbClr val="3366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</p:grpSp>
      <p:grpSp>
        <p:nvGrpSpPr>
          <p:cNvPr id="139" name="グループ化 138"/>
          <p:cNvGrpSpPr/>
          <p:nvPr/>
        </p:nvGrpSpPr>
        <p:grpSpPr>
          <a:xfrm>
            <a:off x="444811" y="2774239"/>
            <a:ext cx="1540040" cy="1557906"/>
            <a:chOff x="488950" y="4719638"/>
            <a:chExt cx="1368425" cy="1384300"/>
          </a:xfrm>
        </p:grpSpPr>
        <p:sp>
          <p:nvSpPr>
            <p:cNvPr id="140" name="Oval 5"/>
            <p:cNvSpPr>
              <a:spLocks noChangeArrowheads="1"/>
            </p:cNvSpPr>
            <p:nvPr/>
          </p:nvSpPr>
          <p:spPr bwMode="auto">
            <a:xfrm>
              <a:off x="560388" y="4797425"/>
              <a:ext cx="1223962" cy="1223963"/>
            </a:xfrm>
            <a:prstGeom prst="ellipse">
              <a:avLst/>
            </a:prstGeom>
            <a:solidFill>
              <a:srgbClr val="FFFF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1" name="AutoShape 26"/>
            <p:cNvSpPr>
              <a:spLocks noChangeArrowheads="1"/>
            </p:cNvSpPr>
            <p:nvPr/>
          </p:nvSpPr>
          <p:spPr bwMode="auto">
            <a:xfrm>
              <a:off x="488950" y="4724400"/>
              <a:ext cx="1368425" cy="1368425"/>
            </a:xfrm>
            <a:custGeom>
              <a:avLst/>
              <a:gdLst>
                <a:gd name="G0" fmla="+- 1904 0 0"/>
                <a:gd name="G1" fmla="+- 21600 0 1904"/>
                <a:gd name="G2" fmla="+- 21600 0 1904"/>
                <a:gd name="G3" fmla="*/ G0 2929 10000"/>
                <a:gd name="G4" fmla="+- 21600 0 G3"/>
                <a:gd name="G5" fmla="+- 21600 0 G3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904" y="10800"/>
                  </a:moveTo>
                  <a:cubicBezTo>
                    <a:pt x="1904" y="15713"/>
                    <a:pt x="5887" y="19696"/>
                    <a:pt x="10800" y="19696"/>
                  </a:cubicBezTo>
                  <a:cubicBezTo>
                    <a:pt x="15713" y="19696"/>
                    <a:pt x="19696" y="15713"/>
                    <a:pt x="19696" y="10800"/>
                  </a:cubicBezTo>
                  <a:cubicBezTo>
                    <a:pt x="19696" y="5887"/>
                    <a:pt x="15713" y="1904"/>
                    <a:pt x="10800" y="1904"/>
                  </a:cubicBezTo>
                  <a:cubicBezTo>
                    <a:pt x="5887" y="1904"/>
                    <a:pt x="1904" y="5887"/>
                    <a:pt x="1904" y="1080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142" name="Group 33"/>
            <p:cNvGrpSpPr>
              <a:grpSpLocks/>
            </p:cNvGrpSpPr>
            <p:nvPr/>
          </p:nvGrpSpPr>
          <p:grpSpPr bwMode="auto">
            <a:xfrm>
              <a:off x="757238" y="4719638"/>
              <a:ext cx="901700" cy="1384300"/>
              <a:chOff x="489" y="2931"/>
              <a:chExt cx="635" cy="953"/>
            </a:xfrm>
          </p:grpSpPr>
          <p:sp>
            <p:nvSpPr>
              <p:cNvPr id="146" name="Rectangle 34"/>
              <p:cNvSpPr>
                <a:spLocks noChangeArrowheads="1"/>
              </p:cNvSpPr>
              <p:nvPr/>
            </p:nvSpPr>
            <p:spPr bwMode="auto">
              <a:xfrm>
                <a:off x="489" y="3067"/>
                <a:ext cx="408" cy="681"/>
              </a:xfrm>
              <a:prstGeom prst="rect">
                <a:avLst/>
              </a:prstGeom>
              <a:solidFill>
                <a:srgbClr val="80808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4127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47" name="Rectangle 35"/>
              <p:cNvSpPr>
                <a:spLocks noChangeArrowheads="1"/>
              </p:cNvSpPr>
              <p:nvPr/>
            </p:nvSpPr>
            <p:spPr bwMode="auto">
              <a:xfrm>
                <a:off x="512" y="3090"/>
                <a:ext cx="362" cy="635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57150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48" name="AutoShape 36"/>
              <p:cNvSpPr>
                <a:spLocks noChangeArrowheads="1"/>
              </p:cNvSpPr>
              <p:nvPr/>
            </p:nvSpPr>
            <p:spPr bwMode="auto">
              <a:xfrm rot="5400000">
                <a:off x="512" y="3316"/>
                <a:ext cx="952" cy="182"/>
              </a:xfrm>
              <a:custGeom>
                <a:avLst/>
                <a:gdLst>
                  <a:gd name="G0" fmla="+- 3059 0 0"/>
                  <a:gd name="G1" fmla="+- 21600 0 3059"/>
                  <a:gd name="G2" fmla="*/ 3059 1 2"/>
                  <a:gd name="G3" fmla="+- 21600 0 G2"/>
                  <a:gd name="G4" fmla="+/ 3059 21600 2"/>
                  <a:gd name="G5" fmla="+/ G1 0 2"/>
                  <a:gd name="G6" fmla="*/ 21600 21600 3059"/>
                  <a:gd name="G7" fmla="*/ G6 1 2"/>
                  <a:gd name="G8" fmla="+- 21600 0 G7"/>
                  <a:gd name="G9" fmla="*/ 21600 1 2"/>
                  <a:gd name="G10" fmla="+- 3059 0 G9"/>
                  <a:gd name="G11" fmla="?: G10 G8 0"/>
                  <a:gd name="G12" fmla="?: G10 G7 21600"/>
                  <a:gd name="T0" fmla="*/ 20070 w 21600"/>
                  <a:gd name="T1" fmla="*/ 10800 h 21600"/>
                  <a:gd name="T2" fmla="*/ 10800 w 21600"/>
                  <a:gd name="T3" fmla="*/ 21600 h 21600"/>
                  <a:gd name="T4" fmla="*/ 1530 w 21600"/>
                  <a:gd name="T5" fmla="*/ 10800 h 21600"/>
                  <a:gd name="T6" fmla="*/ 10800 w 21600"/>
                  <a:gd name="T7" fmla="*/ 0 h 21600"/>
                  <a:gd name="T8" fmla="*/ 3330 w 21600"/>
                  <a:gd name="T9" fmla="*/ 3330 h 21600"/>
                  <a:gd name="T10" fmla="*/ 18270 w 21600"/>
                  <a:gd name="T11" fmla="*/ 1827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T8" t="T9" r="T10" b="T11"/>
                <a:pathLst>
                  <a:path w="21600" h="21600">
                    <a:moveTo>
                      <a:pt x="0" y="0"/>
                    </a:moveTo>
                    <a:lnTo>
                      <a:pt x="3059" y="21600"/>
                    </a:lnTo>
                    <a:lnTo>
                      <a:pt x="18541" y="21600"/>
                    </a:lnTo>
                    <a:lnTo>
                      <a:pt x="21600" y="0"/>
                    </a:lnTo>
                    <a:close/>
                  </a:path>
                </a:pathLst>
              </a:cu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49" name="Rectangle 37"/>
              <p:cNvSpPr>
                <a:spLocks noChangeArrowheads="1"/>
              </p:cNvSpPr>
              <p:nvPr/>
            </p:nvSpPr>
            <p:spPr bwMode="auto">
              <a:xfrm>
                <a:off x="1079" y="2931"/>
                <a:ext cx="45" cy="953"/>
              </a:xfrm>
              <a:prstGeom prst="rect">
                <a:avLst/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143" name="Group 45"/>
            <p:cNvGrpSpPr>
              <a:grpSpLocks/>
            </p:cNvGrpSpPr>
            <p:nvPr/>
          </p:nvGrpSpPr>
          <p:grpSpPr bwMode="auto">
            <a:xfrm>
              <a:off x="903288" y="5140325"/>
              <a:ext cx="536575" cy="536575"/>
              <a:chOff x="489" y="3158"/>
              <a:chExt cx="498" cy="498"/>
            </a:xfrm>
          </p:grpSpPr>
          <p:sp>
            <p:nvSpPr>
              <p:cNvPr id="144" name="AutoShape 38"/>
              <p:cNvSpPr>
                <a:spLocks noChangeArrowheads="1"/>
              </p:cNvSpPr>
              <p:nvPr/>
            </p:nvSpPr>
            <p:spPr bwMode="auto">
              <a:xfrm rot="2700000">
                <a:off x="489" y="3158"/>
                <a:ext cx="498" cy="498"/>
              </a:xfrm>
              <a:prstGeom prst="plus">
                <a:avLst>
                  <a:gd name="adj" fmla="val 39634"/>
                </a:avLst>
              </a:prstGeom>
              <a:solidFill>
                <a:schemeClr val="bg1"/>
              </a:solidFill>
              <a:ln w="57150">
                <a:solidFill>
                  <a:schemeClr val="bg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45" name="AutoShape 43"/>
              <p:cNvSpPr>
                <a:spLocks noChangeArrowheads="1"/>
              </p:cNvSpPr>
              <p:nvPr/>
            </p:nvSpPr>
            <p:spPr bwMode="auto">
              <a:xfrm rot="2700000">
                <a:off x="489" y="3158"/>
                <a:ext cx="498" cy="498"/>
              </a:xfrm>
              <a:prstGeom prst="plus">
                <a:avLst>
                  <a:gd name="adj" fmla="val 39634"/>
                </a:avLst>
              </a:prstGeom>
              <a:solidFill>
                <a:srgbClr val="FF0000">
                  <a:alpha val="70000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150" name="グループ化 149"/>
          <p:cNvGrpSpPr/>
          <p:nvPr/>
        </p:nvGrpSpPr>
        <p:grpSpPr>
          <a:xfrm>
            <a:off x="2337095" y="2785219"/>
            <a:ext cx="1533511" cy="1599674"/>
            <a:chOff x="6176963" y="4365625"/>
            <a:chExt cx="1655762" cy="1727200"/>
          </a:xfrm>
        </p:grpSpPr>
        <p:sp>
          <p:nvSpPr>
            <p:cNvPr id="151" name="AutoShape 235"/>
            <p:cNvSpPr>
              <a:spLocks noChangeArrowheads="1"/>
            </p:cNvSpPr>
            <p:nvPr/>
          </p:nvSpPr>
          <p:spPr bwMode="auto">
            <a:xfrm>
              <a:off x="6176963" y="4437063"/>
              <a:ext cx="1655762" cy="1655762"/>
            </a:xfrm>
            <a:custGeom>
              <a:avLst/>
              <a:gdLst>
                <a:gd name="G0" fmla="+- 1740 0 0"/>
                <a:gd name="G1" fmla="*/ G0 2 1"/>
                <a:gd name="G2" fmla="+- 21600 0 G1"/>
                <a:gd name="G3" fmla="*/ G2 G2 1"/>
                <a:gd name="G4" fmla="*/ G0 G0 1"/>
                <a:gd name="G5" fmla="+- G3 0 G4"/>
                <a:gd name="G6" fmla="*/ G5 1 8"/>
                <a:gd name="G7" fmla="sqrt G6"/>
                <a:gd name="G8" fmla="*/ G4 1 8"/>
                <a:gd name="G9" fmla="sqrt G8"/>
                <a:gd name="G10" fmla="+- G7 G9 0"/>
                <a:gd name="G11" fmla="+- G7 0 G9"/>
                <a:gd name="G12" fmla="+- G10 10800 0"/>
                <a:gd name="G13" fmla="+- 10800 0 G10"/>
                <a:gd name="G14" fmla="+- G11 10800 0"/>
                <a:gd name="G15" fmla="+- 10800 0 G11"/>
                <a:gd name="G16" fmla="+- 21600 0 G0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791" y="16561"/>
                  </a:moveTo>
                  <a:cubicBezTo>
                    <a:pt x="19128" y="14939"/>
                    <a:pt x="19860" y="12902"/>
                    <a:pt x="19860" y="10800"/>
                  </a:cubicBezTo>
                  <a:cubicBezTo>
                    <a:pt x="19860" y="5796"/>
                    <a:pt x="15803" y="1740"/>
                    <a:pt x="10800" y="1740"/>
                  </a:cubicBezTo>
                  <a:cubicBezTo>
                    <a:pt x="8697" y="1739"/>
                    <a:pt x="6660" y="2471"/>
                    <a:pt x="5038" y="3808"/>
                  </a:cubicBezTo>
                  <a:close/>
                  <a:moveTo>
                    <a:pt x="3808" y="5038"/>
                  </a:moveTo>
                  <a:cubicBezTo>
                    <a:pt x="2471" y="6660"/>
                    <a:pt x="1740" y="8697"/>
                    <a:pt x="1740" y="10799"/>
                  </a:cubicBezTo>
                  <a:cubicBezTo>
                    <a:pt x="1740" y="15803"/>
                    <a:pt x="5796" y="19860"/>
                    <a:pt x="10800" y="19860"/>
                  </a:cubicBezTo>
                  <a:cubicBezTo>
                    <a:pt x="12902" y="19860"/>
                    <a:pt x="14939" y="19128"/>
                    <a:pt x="16561" y="17791"/>
                  </a:cubicBezTo>
                  <a:close/>
                </a:path>
              </a:pathLst>
            </a:custGeom>
            <a:solidFill>
              <a:srgbClr val="FF0000"/>
            </a:solidFill>
            <a:ln w="2540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152" name="Group 236"/>
            <p:cNvGrpSpPr>
              <a:grpSpLocks/>
            </p:cNvGrpSpPr>
            <p:nvPr/>
          </p:nvGrpSpPr>
          <p:grpSpPr bwMode="auto">
            <a:xfrm>
              <a:off x="6459538" y="4365625"/>
              <a:ext cx="977900" cy="1539875"/>
              <a:chOff x="1986" y="845"/>
              <a:chExt cx="992" cy="1561"/>
            </a:xfrm>
          </p:grpSpPr>
          <p:grpSp>
            <p:nvGrpSpPr>
              <p:cNvPr id="153" name="Group 237"/>
              <p:cNvGrpSpPr>
                <a:grpSpLocks/>
              </p:cNvGrpSpPr>
              <p:nvPr/>
            </p:nvGrpSpPr>
            <p:grpSpPr bwMode="auto">
              <a:xfrm>
                <a:off x="1986" y="845"/>
                <a:ext cx="992" cy="1561"/>
                <a:chOff x="3528" y="1207"/>
                <a:chExt cx="992" cy="1561"/>
              </a:xfrm>
            </p:grpSpPr>
            <p:sp>
              <p:nvSpPr>
                <p:cNvPr id="161" name="Freeform 238"/>
                <p:cNvSpPr>
                  <a:spLocks/>
                </p:cNvSpPr>
                <p:nvPr/>
              </p:nvSpPr>
              <p:spPr bwMode="auto">
                <a:xfrm>
                  <a:off x="3528" y="1442"/>
                  <a:ext cx="973" cy="1326"/>
                </a:xfrm>
                <a:custGeom>
                  <a:avLst/>
                  <a:gdLst>
                    <a:gd name="T0" fmla="*/ 52 w 973"/>
                    <a:gd name="T1" fmla="*/ 1027 h 1326"/>
                    <a:gd name="T2" fmla="*/ 538 w 973"/>
                    <a:gd name="T3" fmla="*/ 1322 h 1326"/>
                    <a:gd name="T4" fmla="*/ 928 w 973"/>
                    <a:gd name="T5" fmla="*/ 1087 h 1326"/>
                    <a:gd name="T6" fmla="*/ 810 w 973"/>
                    <a:gd name="T7" fmla="*/ 641 h 1326"/>
                    <a:gd name="T8" fmla="*/ 901 w 973"/>
                    <a:gd name="T9" fmla="*/ 505 h 1326"/>
                    <a:gd name="T10" fmla="*/ 786 w 973"/>
                    <a:gd name="T11" fmla="*/ 501 h 1326"/>
                    <a:gd name="T12" fmla="*/ 720 w 973"/>
                    <a:gd name="T13" fmla="*/ 551 h 1326"/>
                    <a:gd name="T14" fmla="*/ 720 w 973"/>
                    <a:gd name="T15" fmla="*/ 415 h 1326"/>
                    <a:gd name="T16" fmla="*/ 813 w 973"/>
                    <a:gd name="T17" fmla="*/ 300 h 1326"/>
                    <a:gd name="T18" fmla="*/ 656 w 973"/>
                    <a:gd name="T19" fmla="*/ 341 h 1326"/>
                    <a:gd name="T20" fmla="*/ 538 w 973"/>
                    <a:gd name="T21" fmla="*/ 97 h 1326"/>
                    <a:gd name="T22" fmla="*/ 357 w 973"/>
                    <a:gd name="T23" fmla="*/ 6 h 1326"/>
                    <a:gd name="T24" fmla="*/ 488 w 973"/>
                    <a:gd name="T25" fmla="*/ 131 h 1326"/>
                    <a:gd name="T26" fmla="*/ 460 w 973"/>
                    <a:gd name="T27" fmla="*/ 303 h 1326"/>
                    <a:gd name="T28" fmla="*/ 302 w 973"/>
                    <a:gd name="T29" fmla="*/ 499 h 1326"/>
                    <a:gd name="T30" fmla="*/ 266 w 973"/>
                    <a:gd name="T31" fmla="*/ 823 h 1326"/>
                    <a:gd name="T32" fmla="*/ 175 w 973"/>
                    <a:gd name="T33" fmla="*/ 868 h 1326"/>
                    <a:gd name="T34" fmla="*/ 130 w 973"/>
                    <a:gd name="T35" fmla="*/ 687 h 1326"/>
                    <a:gd name="T36" fmla="*/ 96 w 973"/>
                    <a:gd name="T37" fmla="*/ 899 h 1326"/>
                    <a:gd name="T38" fmla="*/ 224 w 973"/>
                    <a:gd name="T39" fmla="*/ 1051 h 1326"/>
                    <a:gd name="T40" fmla="*/ 52 w 973"/>
                    <a:gd name="T41" fmla="*/ 1027 h 13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973" h="1326">
                      <a:moveTo>
                        <a:pt x="52" y="1027"/>
                      </a:moveTo>
                      <a:cubicBezTo>
                        <a:pt x="104" y="1072"/>
                        <a:pt x="228" y="1326"/>
                        <a:pt x="538" y="1322"/>
                      </a:cubicBezTo>
                      <a:cubicBezTo>
                        <a:pt x="756" y="1315"/>
                        <a:pt x="883" y="1201"/>
                        <a:pt x="928" y="1087"/>
                      </a:cubicBezTo>
                      <a:cubicBezTo>
                        <a:pt x="973" y="973"/>
                        <a:pt x="814" y="738"/>
                        <a:pt x="810" y="641"/>
                      </a:cubicBezTo>
                      <a:cubicBezTo>
                        <a:pt x="786" y="487"/>
                        <a:pt x="905" y="528"/>
                        <a:pt x="901" y="505"/>
                      </a:cubicBezTo>
                      <a:cubicBezTo>
                        <a:pt x="897" y="482"/>
                        <a:pt x="826" y="481"/>
                        <a:pt x="786" y="501"/>
                      </a:cubicBezTo>
                      <a:cubicBezTo>
                        <a:pt x="732" y="529"/>
                        <a:pt x="731" y="565"/>
                        <a:pt x="720" y="551"/>
                      </a:cubicBezTo>
                      <a:cubicBezTo>
                        <a:pt x="709" y="537"/>
                        <a:pt x="705" y="457"/>
                        <a:pt x="720" y="415"/>
                      </a:cubicBezTo>
                      <a:cubicBezTo>
                        <a:pt x="735" y="373"/>
                        <a:pt x="861" y="303"/>
                        <a:pt x="813" y="300"/>
                      </a:cubicBezTo>
                      <a:cubicBezTo>
                        <a:pt x="765" y="297"/>
                        <a:pt x="702" y="375"/>
                        <a:pt x="656" y="341"/>
                      </a:cubicBezTo>
                      <a:cubicBezTo>
                        <a:pt x="610" y="307"/>
                        <a:pt x="588" y="153"/>
                        <a:pt x="538" y="97"/>
                      </a:cubicBezTo>
                      <a:cubicBezTo>
                        <a:pt x="488" y="41"/>
                        <a:pt x="365" y="0"/>
                        <a:pt x="357" y="6"/>
                      </a:cubicBezTo>
                      <a:cubicBezTo>
                        <a:pt x="349" y="12"/>
                        <a:pt x="471" y="81"/>
                        <a:pt x="488" y="131"/>
                      </a:cubicBezTo>
                      <a:cubicBezTo>
                        <a:pt x="505" y="181"/>
                        <a:pt x="491" y="242"/>
                        <a:pt x="460" y="303"/>
                      </a:cubicBezTo>
                      <a:cubicBezTo>
                        <a:pt x="429" y="364"/>
                        <a:pt x="334" y="412"/>
                        <a:pt x="302" y="499"/>
                      </a:cubicBezTo>
                      <a:cubicBezTo>
                        <a:pt x="270" y="586"/>
                        <a:pt x="287" y="762"/>
                        <a:pt x="266" y="823"/>
                      </a:cubicBezTo>
                      <a:cubicBezTo>
                        <a:pt x="245" y="884"/>
                        <a:pt x="199" y="890"/>
                        <a:pt x="175" y="868"/>
                      </a:cubicBezTo>
                      <a:cubicBezTo>
                        <a:pt x="100" y="801"/>
                        <a:pt x="143" y="682"/>
                        <a:pt x="130" y="687"/>
                      </a:cubicBezTo>
                      <a:cubicBezTo>
                        <a:pt x="117" y="692"/>
                        <a:pt x="78" y="819"/>
                        <a:pt x="96" y="899"/>
                      </a:cubicBezTo>
                      <a:cubicBezTo>
                        <a:pt x="122" y="1012"/>
                        <a:pt x="227" y="1022"/>
                        <a:pt x="224" y="1051"/>
                      </a:cubicBezTo>
                      <a:cubicBezTo>
                        <a:pt x="217" y="1072"/>
                        <a:pt x="0" y="982"/>
                        <a:pt x="52" y="1027"/>
                      </a:cubicBez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62" name="Freeform 239"/>
                <p:cNvSpPr>
                  <a:spLocks/>
                </p:cNvSpPr>
                <p:nvPr/>
              </p:nvSpPr>
              <p:spPr bwMode="auto">
                <a:xfrm>
                  <a:off x="4384" y="1577"/>
                  <a:ext cx="136" cy="106"/>
                </a:xfrm>
                <a:custGeom>
                  <a:avLst/>
                  <a:gdLst>
                    <a:gd name="T0" fmla="*/ 0 w 136"/>
                    <a:gd name="T1" fmla="*/ 98 h 106"/>
                    <a:gd name="T2" fmla="*/ 45 w 136"/>
                    <a:gd name="T3" fmla="*/ 7 h 106"/>
                    <a:gd name="T4" fmla="*/ 136 w 136"/>
                    <a:gd name="T5" fmla="*/ 53 h 106"/>
                    <a:gd name="T6" fmla="*/ 45 w 136"/>
                    <a:gd name="T7" fmla="*/ 53 h 106"/>
                    <a:gd name="T8" fmla="*/ 0 w 136"/>
                    <a:gd name="T9" fmla="*/ 98 h 10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106">
                      <a:moveTo>
                        <a:pt x="0" y="98"/>
                      </a:moveTo>
                      <a:cubicBezTo>
                        <a:pt x="0" y="90"/>
                        <a:pt x="22" y="14"/>
                        <a:pt x="45" y="7"/>
                      </a:cubicBezTo>
                      <a:cubicBezTo>
                        <a:pt x="68" y="0"/>
                        <a:pt x="136" y="45"/>
                        <a:pt x="136" y="53"/>
                      </a:cubicBezTo>
                      <a:cubicBezTo>
                        <a:pt x="136" y="61"/>
                        <a:pt x="68" y="46"/>
                        <a:pt x="45" y="53"/>
                      </a:cubicBezTo>
                      <a:cubicBezTo>
                        <a:pt x="22" y="60"/>
                        <a:pt x="0" y="106"/>
                        <a:pt x="0" y="98"/>
                      </a:cubicBez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63" name="Freeform 240"/>
                <p:cNvSpPr>
                  <a:spLocks/>
                </p:cNvSpPr>
                <p:nvPr/>
              </p:nvSpPr>
              <p:spPr bwMode="auto">
                <a:xfrm>
                  <a:off x="3741" y="1487"/>
                  <a:ext cx="152" cy="143"/>
                </a:xfrm>
                <a:custGeom>
                  <a:avLst/>
                  <a:gdLst>
                    <a:gd name="T0" fmla="*/ 53 w 152"/>
                    <a:gd name="T1" fmla="*/ 7 h 143"/>
                    <a:gd name="T2" fmla="*/ 8 w 152"/>
                    <a:gd name="T3" fmla="*/ 52 h 143"/>
                    <a:gd name="T4" fmla="*/ 99 w 152"/>
                    <a:gd name="T5" fmla="*/ 97 h 143"/>
                    <a:gd name="T6" fmla="*/ 99 w 152"/>
                    <a:gd name="T7" fmla="*/ 143 h 143"/>
                    <a:gd name="T8" fmla="*/ 144 w 152"/>
                    <a:gd name="T9" fmla="*/ 97 h 143"/>
                    <a:gd name="T10" fmla="*/ 53 w 152"/>
                    <a:gd name="T11" fmla="*/ 7 h 1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152" h="143">
                      <a:moveTo>
                        <a:pt x="53" y="7"/>
                      </a:moveTo>
                      <a:cubicBezTo>
                        <a:pt x="30" y="0"/>
                        <a:pt x="0" y="37"/>
                        <a:pt x="8" y="52"/>
                      </a:cubicBezTo>
                      <a:cubicBezTo>
                        <a:pt x="16" y="67"/>
                        <a:pt x="84" y="82"/>
                        <a:pt x="99" y="97"/>
                      </a:cubicBezTo>
                      <a:cubicBezTo>
                        <a:pt x="114" y="112"/>
                        <a:pt x="92" y="143"/>
                        <a:pt x="99" y="143"/>
                      </a:cubicBezTo>
                      <a:cubicBezTo>
                        <a:pt x="106" y="143"/>
                        <a:pt x="152" y="120"/>
                        <a:pt x="144" y="97"/>
                      </a:cubicBezTo>
                      <a:cubicBezTo>
                        <a:pt x="136" y="74"/>
                        <a:pt x="76" y="14"/>
                        <a:pt x="53" y="7"/>
                      </a:cubicBez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64" name="Freeform 241"/>
                <p:cNvSpPr>
                  <a:spLocks/>
                </p:cNvSpPr>
                <p:nvPr/>
              </p:nvSpPr>
              <p:spPr bwMode="auto">
                <a:xfrm>
                  <a:off x="3877" y="1207"/>
                  <a:ext cx="152" cy="151"/>
                </a:xfrm>
                <a:custGeom>
                  <a:avLst/>
                  <a:gdLst>
                    <a:gd name="T0" fmla="*/ 53 w 152"/>
                    <a:gd name="T1" fmla="*/ 15 h 151"/>
                    <a:gd name="T2" fmla="*/ 8 w 152"/>
                    <a:gd name="T3" fmla="*/ 105 h 151"/>
                    <a:gd name="T4" fmla="*/ 99 w 152"/>
                    <a:gd name="T5" fmla="*/ 105 h 151"/>
                    <a:gd name="T6" fmla="*/ 99 w 152"/>
                    <a:gd name="T7" fmla="*/ 151 h 151"/>
                    <a:gd name="T8" fmla="*/ 144 w 152"/>
                    <a:gd name="T9" fmla="*/ 105 h 151"/>
                    <a:gd name="T10" fmla="*/ 99 w 152"/>
                    <a:gd name="T11" fmla="*/ 60 h 151"/>
                    <a:gd name="T12" fmla="*/ 144 w 152"/>
                    <a:gd name="T13" fmla="*/ 15 h 151"/>
                    <a:gd name="T14" fmla="*/ 53 w 152"/>
                    <a:gd name="T15" fmla="*/ 15 h 15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152" h="151">
                      <a:moveTo>
                        <a:pt x="53" y="15"/>
                      </a:moveTo>
                      <a:cubicBezTo>
                        <a:pt x="30" y="30"/>
                        <a:pt x="0" y="90"/>
                        <a:pt x="8" y="105"/>
                      </a:cubicBezTo>
                      <a:cubicBezTo>
                        <a:pt x="16" y="120"/>
                        <a:pt x="84" y="97"/>
                        <a:pt x="99" y="105"/>
                      </a:cubicBezTo>
                      <a:cubicBezTo>
                        <a:pt x="114" y="113"/>
                        <a:pt x="92" y="151"/>
                        <a:pt x="99" y="151"/>
                      </a:cubicBezTo>
                      <a:cubicBezTo>
                        <a:pt x="106" y="151"/>
                        <a:pt x="144" y="120"/>
                        <a:pt x="144" y="105"/>
                      </a:cubicBezTo>
                      <a:cubicBezTo>
                        <a:pt x="144" y="90"/>
                        <a:pt x="99" y="75"/>
                        <a:pt x="99" y="60"/>
                      </a:cubicBezTo>
                      <a:cubicBezTo>
                        <a:pt x="99" y="45"/>
                        <a:pt x="152" y="22"/>
                        <a:pt x="144" y="15"/>
                      </a:cubicBezTo>
                      <a:cubicBezTo>
                        <a:pt x="136" y="8"/>
                        <a:pt x="76" y="0"/>
                        <a:pt x="53" y="15"/>
                      </a:cubicBez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54" name="Group 242"/>
              <p:cNvGrpSpPr>
                <a:grpSpLocks/>
              </p:cNvGrpSpPr>
              <p:nvPr/>
            </p:nvGrpSpPr>
            <p:grpSpPr bwMode="auto">
              <a:xfrm>
                <a:off x="1986" y="845"/>
                <a:ext cx="992" cy="1561"/>
                <a:chOff x="1992" y="830"/>
                <a:chExt cx="992" cy="1561"/>
              </a:xfrm>
            </p:grpSpPr>
            <p:sp>
              <p:nvSpPr>
                <p:cNvPr id="155" name="Freeform 243"/>
                <p:cNvSpPr>
                  <a:spLocks/>
                </p:cNvSpPr>
                <p:nvPr/>
              </p:nvSpPr>
              <p:spPr bwMode="auto">
                <a:xfrm>
                  <a:off x="1992" y="1065"/>
                  <a:ext cx="973" cy="1326"/>
                </a:xfrm>
                <a:custGeom>
                  <a:avLst/>
                  <a:gdLst>
                    <a:gd name="T0" fmla="*/ 52 w 973"/>
                    <a:gd name="T1" fmla="*/ 1027 h 1326"/>
                    <a:gd name="T2" fmla="*/ 538 w 973"/>
                    <a:gd name="T3" fmla="*/ 1322 h 1326"/>
                    <a:gd name="T4" fmla="*/ 928 w 973"/>
                    <a:gd name="T5" fmla="*/ 1087 h 1326"/>
                    <a:gd name="T6" fmla="*/ 810 w 973"/>
                    <a:gd name="T7" fmla="*/ 641 h 1326"/>
                    <a:gd name="T8" fmla="*/ 901 w 973"/>
                    <a:gd name="T9" fmla="*/ 505 h 1326"/>
                    <a:gd name="T10" fmla="*/ 786 w 973"/>
                    <a:gd name="T11" fmla="*/ 501 h 1326"/>
                    <a:gd name="T12" fmla="*/ 720 w 973"/>
                    <a:gd name="T13" fmla="*/ 551 h 1326"/>
                    <a:gd name="T14" fmla="*/ 720 w 973"/>
                    <a:gd name="T15" fmla="*/ 415 h 1326"/>
                    <a:gd name="T16" fmla="*/ 813 w 973"/>
                    <a:gd name="T17" fmla="*/ 300 h 1326"/>
                    <a:gd name="T18" fmla="*/ 656 w 973"/>
                    <a:gd name="T19" fmla="*/ 341 h 1326"/>
                    <a:gd name="T20" fmla="*/ 538 w 973"/>
                    <a:gd name="T21" fmla="*/ 97 h 1326"/>
                    <a:gd name="T22" fmla="*/ 357 w 973"/>
                    <a:gd name="T23" fmla="*/ 6 h 1326"/>
                    <a:gd name="T24" fmla="*/ 488 w 973"/>
                    <a:gd name="T25" fmla="*/ 131 h 1326"/>
                    <a:gd name="T26" fmla="*/ 460 w 973"/>
                    <a:gd name="T27" fmla="*/ 303 h 1326"/>
                    <a:gd name="T28" fmla="*/ 302 w 973"/>
                    <a:gd name="T29" fmla="*/ 499 h 1326"/>
                    <a:gd name="T30" fmla="*/ 266 w 973"/>
                    <a:gd name="T31" fmla="*/ 823 h 1326"/>
                    <a:gd name="T32" fmla="*/ 175 w 973"/>
                    <a:gd name="T33" fmla="*/ 868 h 1326"/>
                    <a:gd name="T34" fmla="*/ 130 w 973"/>
                    <a:gd name="T35" fmla="*/ 687 h 1326"/>
                    <a:gd name="T36" fmla="*/ 96 w 973"/>
                    <a:gd name="T37" fmla="*/ 899 h 1326"/>
                    <a:gd name="T38" fmla="*/ 224 w 973"/>
                    <a:gd name="T39" fmla="*/ 1051 h 1326"/>
                    <a:gd name="T40" fmla="*/ 52 w 973"/>
                    <a:gd name="T41" fmla="*/ 1027 h 13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973" h="1326">
                      <a:moveTo>
                        <a:pt x="52" y="1027"/>
                      </a:moveTo>
                      <a:cubicBezTo>
                        <a:pt x="104" y="1072"/>
                        <a:pt x="228" y="1326"/>
                        <a:pt x="538" y="1322"/>
                      </a:cubicBezTo>
                      <a:cubicBezTo>
                        <a:pt x="756" y="1315"/>
                        <a:pt x="883" y="1201"/>
                        <a:pt x="928" y="1087"/>
                      </a:cubicBezTo>
                      <a:cubicBezTo>
                        <a:pt x="973" y="973"/>
                        <a:pt x="814" y="738"/>
                        <a:pt x="810" y="641"/>
                      </a:cubicBezTo>
                      <a:cubicBezTo>
                        <a:pt x="786" y="487"/>
                        <a:pt x="905" y="528"/>
                        <a:pt x="901" y="505"/>
                      </a:cubicBezTo>
                      <a:cubicBezTo>
                        <a:pt x="897" y="482"/>
                        <a:pt x="826" y="481"/>
                        <a:pt x="786" y="501"/>
                      </a:cubicBezTo>
                      <a:cubicBezTo>
                        <a:pt x="732" y="529"/>
                        <a:pt x="731" y="565"/>
                        <a:pt x="720" y="551"/>
                      </a:cubicBezTo>
                      <a:cubicBezTo>
                        <a:pt x="709" y="537"/>
                        <a:pt x="705" y="457"/>
                        <a:pt x="720" y="415"/>
                      </a:cubicBezTo>
                      <a:cubicBezTo>
                        <a:pt x="735" y="373"/>
                        <a:pt x="861" y="303"/>
                        <a:pt x="813" y="300"/>
                      </a:cubicBezTo>
                      <a:cubicBezTo>
                        <a:pt x="765" y="297"/>
                        <a:pt x="702" y="375"/>
                        <a:pt x="656" y="341"/>
                      </a:cubicBezTo>
                      <a:cubicBezTo>
                        <a:pt x="610" y="307"/>
                        <a:pt x="588" y="153"/>
                        <a:pt x="538" y="97"/>
                      </a:cubicBezTo>
                      <a:cubicBezTo>
                        <a:pt x="488" y="41"/>
                        <a:pt x="365" y="0"/>
                        <a:pt x="357" y="6"/>
                      </a:cubicBezTo>
                      <a:cubicBezTo>
                        <a:pt x="349" y="12"/>
                        <a:pt x="471" y="81"/>
                        <a:pt x="488" y="131"/>
                      </a:cubicBezTo>
                      <a:cubicBezTo>
                        <a:pt x="505" y="181"/>
                        <a:pt x="491" y="242"/>
                        <a:pt x="460" y="303"/>
                      </a:cubicBezTo>
                      <a:cubicBezTo>
                        <a:pt x="429" y="364"/>
                        <a:pt x="334" y="412"/>
                        <a:pt x="302" y="499"/>
                      </a:cubicBezTo>
                      <a:cubicBezTo>
                        <a:pt x="270" y="586"/>
                        <a:pt x="287" y="762"/>
                        <a:pt x="266" y="823"/>
                      </a:cubicBezTo>
                      <a:cubicBezTo>
                        <a:pt x="245" y="884"/>
                        <a:pt x="199" y="890"/>
                        <a:pt x="175" y="868"/>
                      </a:cubicBezTo>
                      <a:cubicBezTo>
                        <a:pt x="100" y="801"/>
                        <a:pt x="143" y="682"/>
                        <a:pt x="130" y="687"/>
                      </a:cubicBezTo>
                      <a:cubicBezTo>
                        <a:pt x="117" y="692"/>
                        <a:pt x="78" y="819"/>
                        <a:pt x="96" y="899"/>
                      </a:cubicBezTo>
                      <a:cubicBezTo>
                        <a:pt x="122" y="1012"/>
                        <a:pt x="227" y="1022"/>
                        <a:pt x="224" y="1051"/>
                      </a:cubicBezTo>
                      <a:cubicBezTo>
                        <a:pt x="217" y="1072"/>
                        <a:pt x="0" y="982"/>
                        <a:pt x="52" y="102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56" name="Freeform 244"/>
                <p:cNvSpPr>
                  <a:spLocks/>
                </p:cNvSpPr>
                <p:nvPr/>
              </p:nvSpPr>
              <p:spPr bwMode="auto">
                <a:xfrm>
                  <a:off x="2848" y="1200"/>
                  <a:ext cx="136" cy="106"/>
                </a:xfrm>
                <a:custGeom>
                  <a:avLst/>
                  <a:gdLst>
                    <a:gd name="T0" fmla="*/ 0 w 136"/>
                    <a:gd name="T1" fmla="*/ 98 h 106"/>
                    <a:gd name="T2" fmla="*/ 45 w 136"/>
                    <a:gd name="T3" fmla="*/ 7 h 106"/>
                    <a:gd name="T4" fmla="*/ 136 w 136"/>
                    <a:gd name="T5" fmla="*/ 53 h 106"/>
                    <a:gd name="T6" fmla="*/ 45 w 136"/>
                    <a:gd name="T7" fmla="*/ 53 h 106"/>
                    <a:gd name="T8" fmla="*/ 0 w 136"/>
                    <a:gd name="T9" fmla="*/ 98 h 10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106">
                      <a:moveTo>
                        <a:pt x="0" y="98"/>
                      </a:moveTo>
                      <a:cubicBezTo>
                        <a:pt x="0" y="90"/>
                        <a:pt x="22" y="14"/>
                        <a:pt x="45" y="7"/>
                      </a:cubicBezTo>
                      <a:cubicBezTo>
                        <a:pt x="68" y="0"/>
                        <a:pt x="136" y="45"/>
                        <a:pt x="136" y="53"/>
                      </a:cubicBezTo>
                      <a:cubicBezTo>
                        <a:pt x="136" y="61"/>
                        <a:pt x="68" y="46"/>
                        <a:pt x="45" y="53"/>
                      </a:cubicBezTo>
                      <a:cubicBezTo>
                        <a:pt x="22" y="60"/>
                        <a:pt x="0" y="106"/>
                        <a:pt x="0" y="98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57" name="Freeform 245"/>
                <p:cNvSpPr>
                  <a:spLocks/>
                </p:cNvSpPr>
                <p:nvPr/>
              </p:nvSpPr>
              <p:spPr bwMode="auto">
                <a:xfrm>
                  <a:off x="2205" y="1110"/>
                  <a:ext cx="152" cy="143"/>
                </a:xfrm>
                <a:custGeom>
                  <a:avLst/>
                  <a:gdLst>
                    <a:gd name="T0" fmla="*/ 53 w 152"/>
                    <a:gd name="T1" fmla="*/ 7 h 143"/>
                    <a:gd name="T2" fmla="*/ 8 w 152"/>
                    <a:gd name="T3" fmla="*/ 52 h 143"/>
                    <a:gd name="T4" fmla="*/ 99 w 152"/>
                    <a:gd name="T5" fmla="*/ 97 h 143"/>
                    <a:gd name="T6" fmla="*/ 99 w 152"/>
                    <a:gd name="T7" fmla="*/ 143 h 143"/>
                    <a:gd name="T8" fmla="*/ 144 w 152"/>
                    <a:gd name="T9" fmla="*/ 97 h 143"/>
                    <a:gd name="T10" fmla="*/ 53 w 152"/>
                    <a:gd name="T11" fmla="*/ 7 h 1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152" h="143">
                      <a:moveTo>
                        <a:pt x="53" y="7"/>
                      </a:moveTo>
                      <a:cubicBezTo>
                        <a:pt x="30" y="0"/>
                        <a:pt x="0" y="37"/>
                        <a:pt x="8" y="52"/>
                      </a:cubicBezTo>
                      <a:cubicBezTo>
                        <a:pt x="16" y="67"/>
                        <a:pt x="84" y="82"/>
                        <a:pt x="99" y="97"/>
                      </a:cubicBezTo>
                      <a:cubicBezTo>
                        <a:pt x="114" y="112"/>
                        <a:pt x="92" y="143"/>
                        <a:pt x="99" y="143"/>
                      </a:cubicBezTo>
                      <a:cubicBezTo>
                        <a:pt x="106" y="143"/>
                        <a:pt x="152" y="120"/>
                        <a:pt x="144" y="97"/>
                      </a:cubicBezTo>
                      <a:cubicBezTo>
                        <a:pt x="136" y="74"/>
                        <a:pt x="76" y="14"/>
                        <a:pt x="53" y="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58" name="Freeform 246"/>
                <p:cNvSpPr>
                  <a:spLocks/>
                </p:cNvSpPr>
                <p:nvPr/>
              </p:nvSpPr>
              <p:spPr bwMode="auto">
                <a:xfrm>
                  <a:off x="2341" y="830"/>
                  <a:ext cx="152" cy="151"/>
                </a:xfrm>
                <a:custGeom>
                  <a:avLst/>
                  <a:gdLst>
                    <a:gd name="T0" fmla="*/ 53 w 152"/>
                    <a:gd name="T1" fmla="*/ 15 h 151"/>
                    <a:gd name="T2" fmla="*/ 8 w 152"/>
                    <a:gd name="T3" fmla="*/ 105 h 151"/>
                    <a:gd name="T4" fmla="*/ 99 w 152"/>
                    <a:gd name="T5" fmla="*/ 105 h 151"/>
                    <a:gd name="T6" fmla="*/ 99 w 152"/>
                    <a:gd name="T7" fmla="*/ 151 h 151"/>
                    <a:gd name="T8" fmla="*/ 144 w 152"/>
                    <a:gd name="T9" fmla="*/ 105 h 151"/>
                    <a:gd name="T10" fmla="*/ 99 w 152"/>
                    <a:gd name="T11" fmla="*/ 60 h 151"/>
                    <a:gd name="T12" fmla="*/ 144 w 152"/>
                    <a:gd name="T13" fmla="*/ 15 h 151"/>
                    <a:gd name="T14" fmla="*/ 53 w 152"/>
                    <a:gd name="T15" fmla="*/ 15 h 15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152" h="151">
                      <a:moveTo>
                        <a:pt x="53" y="15"/>
                      </a:moveTo>
                      <a:cubicBezTo>
                        <a:pt x="30" y="30"/>
                        <a:pt x="0" y="90"/>
                        <a:pt x="8" y="105"/>
                      </a:cubicBezTo>
                      <a:cubicBezTo>
                        <a:pt x="16" y="120"/>
                        <a:pt x="84" y="97"/>
                        <a:pt x="99" y="105"/>
                      </a:cubicBezTo>
                      <a:cubicBezTo>
                        <a:pt x="114" y="113"/>
                        <a:pt x="92" y="151"/>
                        <a:pt x="99" y="151"/>
                      </a:cubicBezTo>
                      <a:cubicBezTo>
                        <a:pt x="106" y="151"/>
                        <a:pt x="144" y="120"/>
                        <a:pt x="144" y="105"/>
                      </a:cubicBezTo>
                      <a:cubicBezTo>
                        <a:pt x="144" y="90"/>
                        <a:pt x="99" y="75"/>
                        <a:pt x="99" y="60"/>
                      </a:cubicBezTo>
                      <a:cubicBezTo>
                        <a:pt x="99" y="45"/>
                        <a:pt x="152" y="22"/>
                        <a:pt x="144" y="15"/>
                      </a:cubicBezTo>
                      <a:cubicBezTo>
                        <a:pt x="136" y="8"/>
                        <a:pt x="76" y="0"/>
                        <a:pt x="53" y="15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59" name="Freeform 247"/>
                <p:cNvSpPr>
                  <a:spLocks/>
                </p:cNvSpPr>
                <p:nvPr/>
              </p:nvSpPr>
              <p:spPr bwMode="auto">
                <a:xfrm>
                  <a:off x="2166" y="1256"/>
                  <a:ext cx="705" cy="1107"/>
                </a:xfrm>
                <a:custGeom>
                  <a:avLst/>
                  <a:gdLst>
                    <a:gd name="T0" fmla="*/ 364 w 705"/>
                    <a:gd name="T1" fmla="*/ 1085 h 1107"/>
                    <a:gd name="T2" fmla="*/ 30 w 705"/>
                    <a:gd name="T3" fmla="*/ 934 h 1107"/>
                    <a:gd name="T4" fmla="*/ 183 w 705"/>
                    <a:gd name="T5" fmla="*/ 904 h 1107"/>
                    <a:gd name="T6" fmla="*/ 30 w 705"/>
                    <a:gd name="T7" fmla="*/ 745 h 1107"/>
                    <a:gd name="T8" fmla="*/ 189 w 705"/>
                    <a:gd name="T9" fmla="*/ 736 h 1107"/>
                    <a:gd name="T10" fmla="*/ 183 w 705"/>
                    <a:gd name="T11" fmla="*/ 541 h 1107"/>
                    <a:gd name="T12" fmla="*/ 219 w 705"/>
                    <a:gd name="T13" fmla="*/ 322 h 1107"/>
                    <a:gd name="T14" fmla="*/ 315 w 705"/>
                    <a:gd name="T15" fmla="*/ 199 h 1107"/>
                    <a:gd name="T16" fmla="*/ 368 w 705"/>
                    <a:gd name="T17" fmla="*/ 28 h 1107"/>
                    <a:gd name="T18" fmla="*/ 444 w 705"/>
                    <a:gd name="T19" fmla="*/ 367 h 1107"/>
                    <a:gd name="T20" fmla="*/ 546 w 705"/>
                    <a:gd name="T21" fmla="*/ 541 h 1107"/>
                    <a:gd name="T22" fmla="*/ 682 w 705"/>
                    <a:gd name="T23" fmla="*/ 813 h 1107"/>
                    <a:gd name="T24" fmla="*/ 364 w 705"/>
                    <a:gd name="T25" fmla="*/ 1085 h 110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705" h="1107">
                      <a:moveTo>
                        <a:pt x="364" y="1085"/>
                      </a:moveTo>
                      <a:cubicBezTo>
                        <a:pt x="131" y="1107"/>
                        <a:pt x="60" y="964"/>
                        <a:pt x="30" y="934"/>
                      </a:cubicBezTo>
                      <a:cubicBezTo>
                        <a:pt x="0" y="904"/>
                        <a:pt x="183" y="935"/>
                        <a:pt x="183" y="904"/>
                      </a:cubicBezTo>
                      <a:cubicBezTo>
                        <a:pt x="183" y="873"/>
                        <a:pt x="29" y="773"/>
                        <a:pt x="30" y="745"/>
                      </a:cubicBezTo>
                      <a:cubicBezTo>
                        <a:pt x="31" y="717"/>
                        <a:pt x="164" y="770"/>
                        <a:pt x="189" y="736"/>
                      </a:cubicBezTo>
                      <a:cubicBezTo>
                        <a:pt x="214" y="702"/>
                        <a:pt x="178" y="610"/>
                        <a:pt x="183" y="541"/>
                      </a:cubicBezTo>
                      <a:cubicBezTo>
                        <a:pt x="188" y="472"/>
                        <a:pt x="197" y="379"/>
                        <a:pt x="219" y="322"/>
                      </a:cubicBezTo>
                      <a:cubicBezTo>
                        <a:pt x="241" y="265"/>
                        <a:pt x="290" y="248"/>
                        <a:pt x="315" y="199"/>
                      </a:cubicBezTo>
                      <a:cubicBezTo>
                        <a:pt x="340" y="150"/>
                        <a:pt x="347" y="0"/>
                        <a:pt x="368" y="28"/>
                      </a:cubicBezTo>
                      <a:cubicBezTo>
                        <a:pt x="389" y="56"/>
                        <a:pt x="414" y="282"/>
                        <a:pt x="444" y="367"/>
                      </a:cubicBezTo>
                      <a:cubicBezTo>
                        <a:pt x="474" y="452"/>
                        <a:pt x="506" y="467"/>
                        <a:pt x="546" y="541"/>
                      </a:cubicBezTo>
                      <a:cubicBezTo>
                        <a:pt x="586" y="615"/>
                        <a:pt x="659" y="674"/>
                        <a:pt x="682" y="813"/>
                      </a:cubicBezTo>
                      <a:cubicBezTo>
                        <a:pt x="705" y="952"/>
                        <a:pt x="597" y="1063"/>
                        <a:pt x="364" y="1085"/>
                      </a:cubicBezTo>
                      <a:close/>
                    </a:path>
                  </a:pathLst>
                </a:custGeom>
                <a:solidFill>
                  <a:srgbClr val="FF99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60" name="Freeform 248"/>
                <p:cNvSpPr>
                  <a:spLocks/>
                </p:cNvSpPr>
                <p:nvPr/>
              </p:nvSpPr>
              <p:spPr bwMode="auto">
                <a:xfrm>
                  <a:off x="2349" y="1661"/>
                  <a:ext cx="418" cy="657"/>
                </a:xfrm>
                <a:custGeom>
                  <a:avLst/>
                  <a:gdLst>
                    <a:gd name="T0" fmla="*/ 364 w 705"/>
                    <a:gd name="T1" fmla="*/ 1085 h 1107"/>
                    <a:gd name="T2" fmla="*/ 30 w 705"/>
                    <a:gd name="T3" fmla="*/ 934 h 1107"/>
                    <a:gd name="T4" fmla="*/ 183 w 705"/>
                    <a:gd name="T5" fmla="*/ 904 h 1107"/>
                    <a:gd name="T6" fmla="*/ 30 w 705"/>
                    <a:gd name="T7" fmla="*/ 745 h 1107"/>
                    <a:gd name="T8" fmla="*/ 189 w 705"/>
                    <a:gd name="T9" fmla="*/ 736 h 1107"/>
                    <a:gd name="T10" fmla="*/ 183 w 705"/>
                    <a:gd name="T11" fmla="*/ 541 h 1107"/>
                    <a:gd name="T12" fmla="*/ 219 w 705"/>
                    <a:gd name="T13" fmla="*/ 322 h 1107"/>
                    <a:gd name="T14" fmla="*/ 315 w 705"/>
                    <a:gd name="T15" fmla="*/ 199 h 1107"/>
                    <a:gd name="T16" fmla="*/ 368 w 705"/>
                    <a:gd name="T17" fmla="*/ 28 h 1107"/>
                    <a:gd name="T18" fmla="*/ 444 w 705"/>
                    <a:gd name="T19" fmla="*/ 367 h 1107"/>
                    <a:gd name="T20" fmla="*/ 546 w 705"/>
                    <a:gd name="T21" fmla="*/ 541 h 1107"/>
                    <a:gd name="T22" fmla="*/ 682 w 705"/>
                    <a:gd name="T23" fmla="*/ 813 h 1107"/>
                    <a:gd name="T24" fmla="*/ 364 w 705"/>
                    <a:gd name="T25" fmla="*/ 1085 h 110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705" h="1107">
                      <a:moveTo>
                        <a:pt x="364" y="1085"/>
                      </a:moveTo>
                      <a:cubicBezTo>
                        <a:pt x="131" y="1107"/>
                        <a:pt x="60" y="964"/>
                        <a:pt x="30" y="934"/>
                      </a:cubicBezTo>
                      <a:cubicBezTo>
                        <a:pt x="0" y="904"/>
                        <a:pt x="183" y="935"/>
                        <a:pt x="183" y="904"/>
                      </a:cubicBezTo>
                      <a:cubicBezTo>
                        <a:pt x="183" y="873"/>
                        <a:pt x="29" y="773"/>
                        <a:pt x="30" y="745"/>
                      </a:cubicBezTo>
                      <a:cubicBezTo>
                        <a:pt x="31" y="717"/>
                        <a:pt x="164" y="770"/>
                        <a:pt x="189" y="736"/>
                      </a:cubicBezTo>
                      <a:cubicBezTo>
                        <a:pt x="214" y="702"/>
                        <a:pt x="178" y="610"/>
                        <a:pt x="183" y="541"/>
                      </a:cubicBezTo>
                      <a:cubicBezTo>
                        <a:pt x="188" y="472"/>
                        <a:pt x="197" y="379"/>
                        <a:pt x="219" y="322"/>
                      </a:cubicBezTo>
                      <a:cubicBezTo>
                        <a:pt x="241" y="265"/>
                        <a:pt x="290" y="248"/>
                        <a:pt x="315" y="199"/>
                      </a:cubicBezTo>
                      <a:cubicBezTo>
                        <a:pt x="340" y="150"/>
                        <a:pt x="347" y="0"/>
                        <a:pt x="368" y="28"/>
                      </a:cubicBezTo>
                      <a:cubicBezTo>
                        <a:pt x="389" y="56"/>
                        <a:pt x="414" y="282"/>
                        <a:pt x="444" y="367"/>
                      </a:cubicBezTo>
                      <a:cubicBezTo>
                        <a:pt x="474" y="452"/>
                        <a:pt x="506" y="467"/>
                        <a:pt x="546" y="541"/>
                      </a:cubicBezTo>
                      <a:cubicBezTo>
                        <a:pt x="586" y="615"/>
                        <a:pt x="659" y="674"/>
                        <a:pt x="682" y="813"/>
                      </a:cubicBezTo>
                      <a:cubicBezTo>
                        <a:pt x="705" y="952"/>
                        <a:pt x="597" y="1063"/>
                        <a:pt x="364" y="1085"/>
                      </a:cubicBezTo>
                      <a:close/>
                    </a:path>
                  </a:pathLst>
                </a:custGeom>
                <a:solidFill>
                  <a:srgbClr val="FFCC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194" name="Group 59"/>
          <p:cNvGrpSpPr>
            <a:grpSpLocks/>
          </p:cNvGrpSpPr>
          <p:nvPr/>
        </p:nvGrpSpPr>
        <p:grpSpPr bwMode="auto">
          <a:xfrm>
            <a:off x="6038664" y="857909"/>
            <a:ext cx="1576552" cy="1576552"/>
            <a:chOff x="3600" y="432"/>
            <a:chExt cx="1488" cy="1488"/>
          </a:xfrm>
        </p:grpSpPr>
        <p:sp>
          <p:nvSpPr>
            <p:cNvPr id="195" name="Oval 60"/>
            <p:cNvSpPr>
              <a:spLocks noChangeArrowheads="1"/>
            </p:cNvSpPr>
            <p:nvPr/>
          </p:nvSpPr>
          <p:spPr bwMode="auto">
            <a:xfrm>
              <a:off x="3648" y="480"/>
              <a:ext cx="1392" cy="1392"/>
            </a:xfrm>
            <a:prstGeom prst="ellipse">
              <a:avLst/>
            </a:prstGeom>
            <a:gradFill rotWithShape="1">
              <a:gsLst>
                <a:gs pos="0">
                  <a:srgbClr val="FFFFFF"/>
                </a:gs>
                <a:gs pos="100000">
                  <a:srgbClr val="FFFF99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96" name="AutoShape 61"/>
            <p:cNvSpPr>
              <a:spLocks noChangeArrowheads="1"/>
            </p:cNvSpPr>
            <p:nvPr/>
          </p:nvSpPr>
          <p:spPr bwMode="auto">
            <a:xfrm>
              <a:off x="3600" y="432"/>
              <a:ext cx="1488" cy="1488"/>
            </a:xfrm>
            <a:custGeom>
              <a:avLst/>
              <a:gdLst>
                <a:gd name="T0" fmla="*/ 744 w 21600"/>
                <a:gd name="T1" fmla="*/ 0 h 21600"/>
                <a:gd name="T2" fmla="*/ 218 w 21600"/>
                <a:gd name="T3" fmla="*/ 218 h 21600"/>
                <a:gd name="T4" fmla="*/ 0 w 21600"/>
                <a:gd name="T5" fmla="*/ 744 h 21600"/>
                <a:gd name="T6" fmla="*/ 218 w 21600"/>
                <a:gd name="T7" fmla="*/ 1270 h 21600"/>
                <a:gd name="T8" fmla="*/ 744 w 21600"/>
                <a:gd name="T9" fmla="*/ 1488 h 21600"/>
                <a:gd name="T10" fmla="*/ 1270 w 21600"/>
                <a:gd name="T11" fmla="*/ 1270 h 21600"/>
                <a:gd name="T12" fmla="*/ 1488 w 21600"/>
                <a:gd name="T13" fmla="*/ 744 h 21600"/>
                <a:gd name="T14" fmla="*/ 1270 w 21600"/>
                <a:gd name="T15" fmla="*/ 218 h 21600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3165 w 21600"/>
                <a:gd name="T25" fmla="*/ 3165 h 21600"/>
                <a:gd name="T26" fmla="*/ 18435 w 21600"/>
                <a:gd name="T27" fmla="*/ 18435 h 21600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T24" t="T25" r="T26" b="T27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684" y="10800"/>
                  </a:moveTo>
                  <a:cubicBezTo>
                    <a:pt x="1684" y="15835"/>
                    <a:pt x="5765" y="19916"/>
                    <a:pt x="10800" y="19916"/>
                  </a:cubicBezTo>
                  <a:cubicBezTo>
                    <a:pt x="15835" y="19916"/>
                    <a:pt x="19916" y="15835"/>
                    <a:pt x="19916" y="10800"/>
                  </a:cubicBezTo>
                  <a:cubicBezTo>
                    <a:pt x="19916" y="5765"/>
                    <a:pt x="15835" y="1684"/>
                    <a:pt x="10800" y="1684"/>
                  </a:cubicBezTo>
                  <a:cubicBezTo>
                    <a:pt x="5765" y="1684"/>
                    <a:pt x="1684" y="5765"/>
                    <a:pt x="1684" y="1080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197" name="Group 62"/>
            <p:cNvGrpSpPr>
              <a:grpSpLocks/>
            </p:cNvGrpSpPr>
            <p:nvPr/>
          </p:nvGrpSpPr>
          <p:grpSpPr bwMode="auto">
            <a:xfrm>
              <a:off x="3792" y="670"/>
              <a:ext cx="1152" cy="914"/>
              <a:chOff x="2880" y="2592"/>
              <a:chExt cx="1392" cy="1104"/>
            </a:xfrm>
          </p:grpSpPr>
          <p:grpSp>
            <p:nvGrpSpPr>
              <p:cNvPr id="198" name="Group 63"/>
              <p:cNvGrpSpPr>
                <a:grpSpLocks/>
              </p:cNvGrpSpPr>
              <p:nvPr/>
            </p:nvGrpSpPr>
            <p:grpSpPr bwMode="auto">
              <a:xfrm>
                <a:off x="2880" y="2592"/>
                <a:ext cx="1392" cy="1104"/>
                <a:chOff x="2880" y="2592"/>
                <a:chExt cx="1392" cy="1104"/>
              </a:xfrm>
            </p:grpSpPr>
            <p:grpSp>
              <p:nvGrpSpPr>
                <p:cNvPr id="211" name="Group 64"/>
                <p:cNvGrpSpPr>
                  <a:grpSpLocks/>
                </p:cNvGrpSpPr>
                <p:nvPr/>
              </p:nvGrpSpPr>
              <p:grpSpPr bwMode="auto">
                <a:xfrm>
                  <a:off x="2880" y="2832"/>
                  <a:ext cx="775" cy="864"/>
                  <a:chOff x="2736" y="2448"/>
                  <a:chExt cx="960" cy="1248"/>
                </a:xfrm>
              </p:grpSpPr>
              <p:sp>
                <p:nvSpPr>
                  <p:cNvPr id="220" name="AutoShape 65"/>
                  <p:cNvSpPr>
                    <a:spLocks noChangeArrowheads="1"/>
                  </p:cNvSpPr>
                  <p:nvPr/>
                </p:nvSpPr>
                <p:spPr bwMode="auto">
                  <a:xfrm>
                    <a:off x="2784" y="2448"/>
                    <a:ext cx="864" cy="1248"/>
                  </a:xfrm>
                  <a:prstGeom prst="roundRect">
                    <a:avLst>
                      <a:gd name="adj" fmla="val 16667"/>
                    </a:avLst>
                  </a:prstGeom>
                  <a:solidFill>
                    <a:srgbClr val="333333"/>
                  </a:solidFill>
                  <a:ln w="57150">
                    <a:solidFill>
                      <a:srgbClr val="333333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221" name="AutoShape 66"/>
                  <p:cNvSpPr>
                    <a:spLocks noChangeArrowheads="1"/>
                  </p:cNvSpPr>
                  <p:nvPr/>
                </p:nvSpPr>
                <p:spPr bwMode="auto">
                  <a:xfrm>
                    <a:off x="2736" y="2448"/>
                    <a:ext cx="960" cy="9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333333"/>
                  </a:solidFill>
                  <a:ln w="57150">
                    <a:solidFill>
                      <a:srgbClr val="333333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212" name="Group 67"/>
                <p:cNvGrpSpPr>
                  <a:grpSpLocks/>
                </p:cNvGrpSpPr>
                <p:nvPr/>
              </p:nvGrpSpPr>
              <p:grpSpPr bwMode="auto">
                <a:xfrm>
                  <a:off x="3312" y="2688"/>
                  <a:ext cx="960" cy="1008"/>
                  <a:chOff x="3312" y="2688"/>
                  <a:chExt cx="960" cy="1008"/>
                </a:xfrm>
              </p:grpSpPr>
              <p:sp>
                <p:nvSpPr>
                  <p:cNvPr id="216" name="AutoShape 68"/>
                  <p:cNvSpPr>
                    <a:spLocks noChangeArrowheads="1"/>
                  </p:cNvSpPr>
                  <p:nvPr/>
                </p:nvSpPr>
                <p:spPr bwMode="auto">
                  <a:xfrm>
                    <a:off x="3312" y="2928"/>
                    <a:ext cx="960" cy="768"/>
                  </a:xfrm>
                  <a:prstGeom prst="triangle">
                    <a:avLst>
                      <a:gd name="adj" fmla="val 50000"/>
                    </a:avLst>
                  </a:prstGeom>
                  <a:solidFill>
                    <a:srgbClr val="333333"/>
                  </a:solidFill>
                  <a:ln w="57150">
                    <a:solidFill>
                      <a:srgbClr val="333333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grpSp>
                <p:nvGrpSpPr>
                  <p:cNvPr id="217" name="Group 69"/>
                  <p:cNvGrpSpPr>
                    <a:grpSpLocks/>
                  </p:cNvGrpSpPr>
                  <p:nvPr/>
                </p:nvGrpSpPr>
                <p:grpSpPr bwMode="auto">
                  <a:xfrm>
                    <a:off x="3696" y="2688"/>
                    <a:ext cx="192" cy="720"/>
                    <a:chOff x="2448" y="2208"/>
                    <a:chExt cx="384" cy="1584"/>
                  </a:xfrm>
                </p:grpSpPr>
                <p:sp>
                  <p:nvSpPr>
                    <p:cNvPr id="218" name="AutoShape 70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496" y="2208"/>
                      <a:ext cx="288" cy="158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333333"/>
                    </a:solidFill>
                    <a:ln w="57150">
                      <a:solidFill>
                        <a:srgbClr val="333333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  <p:sp>
                  <p:nvSpPr>
                    <p:cNvPr id="219" name="AutoShape 7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448" y="2208"/>
                      <a:ext cx="384" cy="96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333333"/>
                    </a:solidFill>
                    <a:ln w="57150">
                      <a:solidFill>
                        <a:srgbClr val="333333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</p:grpSp>
            </p:grpSp>
            <p:grpSp>
              <p:nvGrpSpPr>
                <p:cNvPr id="213" name="Group 72"/>
                <p:cNvGrpSpPr>
                  <a:grpSpLocks/>
                </p:cNvGrpSpPr>
                <p:nvPr/>
              </p:nvGrpSpPr>
              <p:grpSpPr bwMode="auto">
                <a:xfrm>
                  <a:off x="3024" y="2592"/>
                  <a:ext cx="267" cy="1104"/>
                  <a:chOff x="2352" y="2112"/>
                  <a:chExt cx="384" cy="1584"/>
                </a:xfrm>
              </p:grpSpPr>
              <p:sp>
                <p:nvSpPr>
                  <p:cNvPr id="214" name="AutoShape 73"/>
                  <p:cNvSpPr>
                    <a:spLocks noChangeArrowheads="1"/>
                  </p:cNvSpPr>
                  <p:nvPr/>
                </p:nvSpPr>
                <p:spPr bwMode="auto">
                  <a:xfrm>
                    <a:off x="2400" y="2112"/>
                    <a:ext cx="288" cy="158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333333"/>
                  </a:solidFill>
                  <a:ln w="57150">
                    <a:solidFill>
                      <a:srgbClr val="333333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215" name="AutoShape 74"/>
                  <p:cNvSpPr>
                    <a:spLocks noChangeArrowheads="1"/>
                  </p:cNvSpPr>
                  <p:nvPr/>
                </p:nvSpPr>
                <p:spPr bwMode="auto">
                  <a:xfrm>
                    <a:off x="2352" y="2112"/>
                    <a:ext cx="384" cy="9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333333"/>
                  </a:solidFill>
                  <a:ln w="57150">
                    <a:solidFill>
                      <a:srgbClr val="333333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</p:grpSp>
          <p:grpSp>
            <p:nvGrpSpPr>
              <p:cNvPr id="199" name="Group 75"/>
              <p:cNvGrpSpPr>
                <a:grpSpLocks/>
              </p:cNvGrpSpPr>
              <p:nvPr/>
            </p:nvGrpSpPr>
            <p:grpSpPr bwMode="auto">
              <a:xfrm>
                <a:off x="2880" y="2592"/>
                <a:ext cx="1392" cy="1104"/>
                <a:chOff x="2880" y="2592"/>
                <a:chExt cx="1392" cy="1104"/>
              </a:xfrm>
            </p:grpSpPr>
            <p:grpSp>
              <p:nvGrpSpPr>
                <p:cNvPr id="200" name="Group 76"/>
                <p:cNvGrpSpPr>
                  <a:grpSpLocks/>
                </p:cNvGrpSpPr>
                <p:nvPr/>
              </p:nvGrpSpPr>
              <p:grpSpPr bwMode="auto">
                <a:xfrm>
                  <a:off x="2880" y="2832"/>
                  <a:ext cx="775" cy="864"/>
                  <a:chOff x="2736" y="2448"/>
                  <a:chExt cx="960" cy="1248"/>
                </a:xfrm>
              </p:grpSpPr>
              <p:sp>
                <p:nvSpPr>
                  <p:cNvPr id="209" name="AutoShape 77"/>
                  <p:cNvSpPr>
                    <a:spLocks noChangeArrowheads="1"/>
                  </p:cNvSpPr>
                  <p:nvPr/>
                </p:nvSpPr>
                <p:spPr bwMode="auto">
                  <a:xfrm>
                    <a:off x="2784" y="2448"/>
                    <a:ext cx="864" cy="1248"/>
                  </a:xfrm>
                  <a:prstGeom prst="roundRect">
                    <a:avLst>
                      <a:gd name="adj" fmla="val 16667"/>
                    </a:avLst>
                  </a:prstGeom>
                  <a:solidFill>
                    <a:srgbClr val="99CCFF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210" name="AutoShape 78"/>
                  <p:cNvSpPr>
                    <a:spLocks noChangeArrowheads="1"/>
                  </p:cNvSpPr>
                  <p:nvPr/>
                </p:nvSpPr>
                <p:spPr bwMode="auto">
                  <a:xfrm>
                    <a:off x="2736" y="2448"/>
                    <a:ext cx="960" cy="9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99CCFF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201" name="Group 79"/>
                <p:cNvGrpSpPr>
                  <a:grpSpLocks/>
                </p:cNvGrpSpPr>
                <p:nvPr/>
              </p:nvGrpSpPr>
              <p:grpSpPr bwMode="auto">
                <a:xfrm>
                  <a:off x="3312" y="2688"/>
                  <a:ext cx="960" cy="1008"/>
                  <a:chOff x="3312" y="2688"/>
                  <a:chExt cx="960" cy="1008"/>
                </a:xfrm>
              </p:grpSpPr>
              <p:sp>
                <p:nvSpPr>
                  <p:cNvPr id="205" name="AutoShape 80"/>
                  <p:cNvSpPr>
                    <a:spLocks noChangeArrowheads="1"/>
                  </p:cNvSpPr>
                  <p:nvPr/>
                </p:nvSpPr>
                <p:spPr bwMode="auto">
                  <a:xfrm>
                    <a:off x="3312" y="2928"/>
                    <a:ext cx="960" cy="768"/>
                  </a:xfrm>
                  <a:prstGeom prst="triangle">
                    <a:avLst>
                      <a:gd name="adj" fmla="val 50000"/>
                    </a:avLst>
                  </a:prstGeom>
                  <a:solidFill>
                    <a:srgbClr val="FF99CC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miter lim="800000"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grpSp>
                <p:nvGrpSpPr>
                  <p:cNvPr id="206" name="Group 81"/>
                  <p:cNvGrpSpPr>
                    <a:grpSpLocks/>
                  </p:cNvGrpSpPr>
                  <p:nvPr/>
                </p:nvGrpSpPr>
                <p:grpSpPr bwMode="auto">
                  <a:xfrm>
                    <a:off x="3696" y="2688"/>
                    <a:ext cx="192" cy="720"/>
                    <a:chOff x="2448" y="2208"/>
                    <a:chExt cx="384" cy="1584"/>
                  </a:xfrm>
                </p:grpSpPr>
                <p:sp>
                  <p:nvSpPr>
                    <p:cNvPr id="207" name="AutoShape 82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496" y="2208"/>
                      <a:ext cx="288" cy="158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99CC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  <p:sp>
                  <p:nvSpPr>
                    <p:cNvPr id="208" name="AutoShape 83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448" y="2208"/>
                      <a:ext cx="384" cy="96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99CC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</p:grpSp>
            </p:grpSp>
            <p:grpSp>
              <p:nvGrpSpPr>
                <p:cNvPr id="202" name="Group 84"/>
                <p:cNvGrpSpPr>
                  <a:grpSpLocks/>
                </p:cNvGrpSpPr>
                <p:nvPr/>
              </p:nvGrpSpPr>
              <p:grpSpPr bwMode="auto">
                <a:xfrm>
                  <a:off x="3024" y="2592"/>
                  <a:ext cx="267" cy="1104"/>
                  <a:chOff x="2352" y="2112"/>
                  <a:chExt cx="384" cy="1584"/>
                </a:xfrm>
              </p:grpSpPr>
              <p:sp>
                <p:nvSpPr>
                  <p:cNvPr id="203" name="AutoShape 85"/>
                  <p:cNvSpPr>
                    <a:spLocks noChangeArrowheads="1"/>
                  </p:cNvSpPr>
                  <p:nvPr/>
                </p:nvSpPr>
                <p:spPr bwMode="auto">
                  <a:xfrm>
                    <a:off x="2400" y="2112"/>
                    <a:ext cx="288" cy="158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99CC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204" name="AutoShape 86"/>
                  <p:cNvSpPr>
                    <a:spLocks noChangeArrowheads="1"/>
                  </p:cNvSpPr>
                  <p:nvPr/>
                </p:nvSpPr>
                <p:spPr bwMode="auto">
                  <a:xfrm>
                    <a:off x="2352" y="2112"/>
                    <a:ext cx="384" cy="9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99CC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</p:grpSp>
        </p:grpSp>
      </p:grpSp>
      <p:grpSp>
        <p:nvGrpSpPr>
          <p:cNvPr id="222" name="Group 111"/>
          <p:cNvGrpSpPr>
            <a:grpSpLocks/>
          </p:cNvGrpSpPr>
          <p:nvPr/>
        </p:nvGrpSpPr>
        <p:grpSpPr bwMode="auto">
          <a:xfrm>
            <a:off x="3871165" y="4722306"/>
            <a:ext cx="1983847" cy="1597383"/>
            <a:chOff x="4032" y="2112"/>
            <a:chExt cx="1848" cy="1488"/>
          </a:xfrm>
        </p:grpSpPr>
        <p:sp>
          <p:nvSpPr>
            <p:cNvPr id="223" name="Oval 112"/>
            <p:cNvSpPr>
              <a:spLocks noChangeArrowheads="1"/>
            </p:cNvSpPr>
            <p:nvPr/>
          </p:nvSpPr>
          <p:spPr bwMode="auto">
            <a:xfrm>
              <a:off x="4368" y="2160"/>
              <a:ext cx="1392" cy="1392"/>
            </a:xfrm>
            <a:prstGeom prst="ellipse">
              <a:avLst/>
            </a:prstGeom>
            <a:gradFill rotWithShape="1">
              <a:gsLst>
                <a:gs pos="0">
                  <a:srgbClr val="FFFFFF"/>
                </a:gs>
                <a:gs pos="100000">
                  <a:srgbClr val="FFFF99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224" name="Group 113"/>
            <p:cNvGrpSpPr>
              <a:grpSpLocks/>
            </p:cNvGrpSpPr>
            <p:nvPr/>
          </p:nvGrpSpPr>
          <p:grpSpPr bwMode="auto">
            <a:xfrm>
              <a:off x="4032" y="2112"/>
              <a:ext cx="1848" cy="1488"/>
              <a:chOff x="4032" y="2112"/>
              <a:chExt cx="1848" cy="1488"/>
            </a:xfrm>
          </p:grpSpPr>
          <p:sp>
            <p:nvSpPr>
              <p:cNvPr id="225" name="AutoShape 114"/>
              <p:cNvSpPr>
                <a:spLocks noChangeArrowheads="1"/>
              </p:cNvSpPr>
              <p:nvPr/>
            </p:nvSpPr>
            <p:spPr bwMode="auto">
              <a:xfrm>
                <a:off x="4320" y="2112"/>
                <a:ext cx="1488" cy="1488"/>
              </a:xfrm>
              <a:custGeom>
                <a:avLst/>
                <a:gdLst>
                  <a:gd name="T0" fmla="*/ 744 w 21600"/>
                  <a:gd name="T1" fmla="*/ 0 h 21600"/>
                  <a:gd name="T2" fmla="*/ 218 w 21600"/>
                  <a:gd name="T3" fmla="*/ 218 h 21600"/>
                  <a:gd name="T4" fmla="*/ 0 w 21600"/>
                  <a:gd name="T5" fmla="*/ 744 h 21600"/>
                  <a:gd name="T6" fmla="*/ 218 w 21600"/>
                  <a:gd name="T7" fmla="*/ 1270 h 21600"/>
                  <a:gd name="T8" fmla="*/ 744 w 21600"/>
                  <a:gd name="T9" fmla="*/ 1488 h 21600"/>
                  <a:gd name="T10" fmla="*/ 1270 w 21600"/>
                  <a:gd name="T11" fmla="*/ 1270 h 21600"/>
                  <a:gd name="T12" fmla="*/ 1488 w 21600"/>
                  <a:gd name="T13" fmla="*/ 744 h 21600"/>
                  <a:gd name="T14" fmla="*/ 1270 w 21600"/>
                  <a:gd name="T15" fmla="*/ 218 h 21600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3165 w 21600"/>
                  <a:gd name="T25" fmla="*/ 3165 h 21600"/>
                  <a:gd name="T26" fmla="*/ 18435 w 21600"/>
                  <a:gd name="T27" fmla="*/ 18435 h 21600"/>
                </a:gdLst>
                <a:ahLst/>
                <a:cxnLst>
                  <a:cxn ang="T16">
                    <a:pos x="T0" y="T1"/>
                  </a:cxn>
                  <a:cxn ang="T17">
                    <a:pos x="T2" y="T3"/>
                  </a:cxn>
                  <a:cxn ang="T18">
                    <a:pos x="T4" y="T5"/>
                  </a:cxn>
                  <a:cxn ang="T19">
                    <a:pos x="T6" y="T7"/>
                  </a:cxn>
                  <a:cxn ang="T20">
                    <a:pos x="T8" y="T9"/>
                  </a:cxn>
                  <a:cxn ang="T21">
                    <a:pos x="T10" y="T11"/>
                  </a:cxn>
                  <a:cxn ang="T22">
                    <a:pos x="T12" y="T13"/>
                  </a:cxn>
                  <a:cxn ang="T23">
                    <a:pos x="T14" y="T15"/>
                  </a:cxn>
                </a:cxnLst>
                <a:rect l="T24" t="T25" r="T26" b="T27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1684" y="10800"/>
                    </a:moveTo>
                    <a:cubicBezTo>
                      <a:pt x="1684" y="15835"/>
                      <a:pt x="5765" y="19916"/>
                      <a:pt x="10800" y="19916"/>
                    </a:cubicBezTo>
                    <a:cubicBezTo>
                      <a:pt x="15835" y="19916"/>
                      <a:pt x="19916" y="15835"/>
                      <a:pt x="19916" y="10800"/>
                    </a:cubicBezTo>
                    <a:cubicBezTo>
                      <a:pt x="19916" y="5765"/>
                      <a:pt x="15835" y="1684"/>
                      <a:pt x="10800" y="1684"/>
                    </a:cubicBezTo>
                    <a:cubicBezTo>
                      <a:pt x="5765" y="1684"/>
                      <a:pt x="1684" y="5765"/>
                      <a:pt x="1684" y="1080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226" name="Group 115"/>
              <p:cNvGrpSpPr>
                <a:grpSpLocks/>
              </p:cNvGrpSpPr>
              <p:nvPr/>
            </p:nvGrpSpPr>
            <p:grpSpPr bwMode="auto">
              <a:xfrm>
                <a:off x="4032" y="2304"/>
                <a:ext cx="1848" cy="994"/>
                <a:chOff x="2304" y="1920"/>
                <a:chExt cx="2232" cy="1200"/>
              </a:xfrm>
            </p:grpSpPr>
            <p:grpSp>
              <p:nvGrpSpPr>
                <p:cNvPr id="227" name="Group 116"/>
                <p:cNvGrpSpPr>
                  <a:grpSpLocks/>
                </p:cNvGrpSpPr>
                <p:nvPr/>
              </p:nvGrpSpPr>
              <p:grpSpPr bwMode="auto">
                <a:xfrm>
                  <a:off x="2304" y="1920"/>
                  <a:ext cx="2232" cy="1200"/>
                  <a:chOff x="2304" y="1920"/>
                  <a:chExt cx="2232" cy="1200"/>
                </a:xfrm>
              </p:grpSpPr>
              <p:sp>
                <p:nvSpPr>
                  <p:cNvPr id="238" name="Freeform 117"/>
                  <p:cNvSpPr>
                    <a:spLocks/>
                  </p:cNvSpPr>
                  <p:nvPr/>
                </p:nvSpPr>
                <p:spPr bwMode="auto">
                  <a:xfrm>
                    <a:off x="4324" y="3008"/>
                    <a:ext cx="212" cy="92"/>
                  </a:xfrm>
                  <a:custGeom>
                    <a:avLst/>
                    <a:gdLst>
                      <a:gd name="T0" fmla="*/ 0 w 212"/>
                      <a:gd name="T1" fmla="*/ 0 h 92"/>
                      <a:gd name="T2" fmla="*/ 212 w 212"/>
                      <a:gd name="T3" fmla="*/ 24 h 92"/>
                      <a:gd name="T4" fmla="*/ 56 w 212"/>
                      <a:gd name="T5" fmla="*/ 92 h 92"/>
                      <a:gd name="T6" fmla="*/ 0 w 212"/>
                      <a:gd name="T7" fmla="*/ 0 h 92"/>
                      <a:gd name="T8" fmla="*/ 0 60000 65536"/>
                      <a:gd name="T9" fmla="*/ 0 60000 65536"/>
                      <a:gd name="T10" fmla="*/ 0 60000 65536"/>
                      <a:gd name="T11" fmla="*/ 0 60000 65536"/>
                    </a:gdLst>
                    <a:ahLst/>
                    <a:cxnLst>
                      <a:cxn ang="T8">
                        <a:pos x="T0" y="T1"/>
                      </a:cxn>
                      <a:cxn ang="T9">
                        <a:pos x="T2" y="T3"/>
                      </a:cxn>
                      <a:cxn ang="T10">
                        <a:pos x="T4" y="T5"/>
                      </a:cxn>
                      <a:cxn ang="T11">
                        <a:pos x="T6" y="T7"/>
                      </a:cxn>
                    </a:cxnLst>
                    <a:rect l="0" t="0" r="r" b="b"/>
                    <a:pathLst>
                      <a:path w="212" h="92">
                        <a:moveTo>
                          <a:pt x="0" y="0"/>
                        </a:moveTo>
                        <a:lnTo>
                          <a:pt x="212" y="24"/>
                        </a:lnTo>
                        <a:lnTo>
                          <a:pt x="56" y="92"/>
                        </a:ln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1333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39" name="Freeform 118"/>
                  <p:cNvSpPr>
                    <a:spLocks/>
                  </p:cNvSpPr>
                  <p:nvPr/>
                </p:nvSpPr>
                <p:spPr bwMode="auto">
                  <a:xfrm>
                    <a:off x="3372" y="3004"/>
                    <a:ext cx="192" cy="96"/>
                  </a:xfrm>
                  <a:custGeom>
                    <a:avLst/>
                    <a:gdLst>
                      <a:gd name="T0" fmla="*/ 144 w 192"/>
                      <a:gd name="T1" fmla="*/ 0 h 96"/>
                      <a:gd name="T2" fmla="*/ 0 w 192"/>
                      <a:gd name="T3" fmla="*/ 48 h 96"/>
                      <a:gd name="T4" fmla="*/ 192 w 192"/>
                      <a:gd name="T5" fmla="*/ 96 h 96"/>
                      <a:gd name="T6" fmla="*/ 144 w 192"/>
                      <a:gd name="T7" fmla="*/ 0 h 96"/>
                      <a:gd name="T8" fmla="*/ 0 60000 65536"/>
                      <a:gd name="T9" fmla="*/ 0 60000 65536"/>
                      <a:gd name="T10" fmla="*/ 0 60000 65536"/>
                      <a:gd name="T11" fmla="*/ 0 60000 65536"/>
                    </a:gdLst>
                    <a:ahLst/>
                    <a:cxnLst>
                      <a:cxn ang="T8">
                        <a:pos x="T0" y="T1"/>
                      </a:cxn>
                      <a:cxn ang="T9">
                        <a:pos x="T2" y="T3"/>
                      </a:cxn>
                      <a:cxn ang="T10">
                        <a:pos x="T4" y="T5"/>
                      </a:cxn>
                      <a:cxn ang="T11">
                        <a:pos x="T6" y="T7"/>
                      </a:cxn>
                    </a:cxnLst>
                    <a:rect l="0" t="0" r="r" b="b"/>
                    <a:pathLst>
                      <a:path w="192" h="96">
                        <a:moveTo>
                          <a:pt x="144" y="0"/>
                        </a:moveTo>
                        <a:lnTo>
                          <a:pt x="0" y="48"/>
                        </a:lnTo>
                        <a:lnTo>
                          <a:pt x="192" y="96"/>
                        </a:lnTo>
                        <a:lnTo>
                          <a:pt x="144" y="0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1333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40" name="Freeform 119"/>
                  <p:cNvSpPr>
                    <a:spLocks/>
                  </p:cNvSpPr>
                  <p:nvPr/>
                </p:nvSpPr>
                <p:spPr bwMode="auto">
                  <a:xfrm>
                    <a:off x="2304" y="1920"/>
                    <a:ext cx="2112" cy="1200"/>
                  </a:xfrm>
                  <a:custGeom>
                    <a:avLst/>
                    <a:gdLst>
                      <a:gd name="T0" fmla="*/ 96 w 2112"/>
                      <a:gd name="T1" fmla="*/ 720 h 1200"/>
                      <a:gd name="T2" fmla="*/ 864 w 2112"/>
                      <a:gd name="T3" fmla="*/ 672 h 1200"/>
                      <a:gd name="T4" fmla="*/ 240 w 2112"/>
                      <a:gd name="T5" fmla="*/ 912 h 1200"/>
                      <a:gd name="T6" fmla="*/ 288 w 2112"/>
                      <a:gd name="T7" fmla="*/ 1008 h 1200"/>
                      <a:gd name="T8" fmla="*/ 1104 w 2112"/>
                      <a:gd name="T9" fmla="*/ 912 h 1200"/>
                      <a:gd name="T10" fmla="*/ 1296 w 2112"/>
                      <a:gd name="T11" fmla="*/ 1200 h 1200"/>
                      <a:gd name="T12" fmla="*/ 2112 w 2112"/>
                      <a:gd name="T13" fmla="*/ 1200 h 1200"/>
                      <a:gd name="T14" fmla="*/ 1248 w 2112"/>
                      <a:gd name="T15" fmla="*/ 288 h 1200"/>
                      <a:gd name="T16" fmla="*/ 1440 w 2112"/>
                      <a:gd name="T17" fmla="*/ 0 h 1200"/>
                      <a:gd name="T18" fmla="*/ 960 w 2112"/>
                      <a:gd name="T19" fmla="*/ 192 h 1200"/>
                      <a:gd name="T20" fmla="*/ 0 w 2112"/>
                      <a:gd name="T21" fmla="*/ 576 h 1200"/>
                      <a:gd name="T22" fmla="*/ 96 w 2112"/>
                      <a:gd name="T23" fmla="*/ 720 h 1200"/>
                      <a:gd name="T24" fmla="*/ 0 60000 65536"/>
                      <a:gd name="T25" fmla="*/ 0 60000 65536"/>
                      <a:gd name="T26" fmla="*/ 0 60000 65536"/>
                      <a:gd name="T27" fmla="*/ 0 60000 65536"/>
                      <a:gd name="T28" fmla="*/ 0 60000 65536"/>
                      <a:gd name="T29" fmla="*/ 0 60000 65536"/>
                      <a:gd name="T30" fmla="*/ 0 60000 65536"/>
                      <a:gd name="T31" fmla="*/ 0 60000 65536"/>
                      <a:gd name="T32" fmla="*/ 0 60000 65536"/>
                      <a:gd name="T33" fmla="*/ 0 60000 65536"/>
                      <a:gd name="T34" fmla="*/ 0 60000 65536"/>
                      <a:gd name="T35" fmla="*/ 0 60000 65536"/>
                    </a:gdLst>
                    <a:ahLst/>
                    <a:cxnLst>
                      <a:cxn ang="T24">
                        <a:pos x="T0" y="T1"/>
                      </a:cxn>
                      <a:cxn ang="T25">
                        <a:pos x="T2" y="T3"/>
                      </a:cxn>
                      <a:cxn ang="T26">
                        <a:pos x="T4" y="T5"/>
                      </a:cxn>
                      <a:cxn ang="T27">
                        <a:pos x="T6" y="T7"/>
                      </a:cxn>
                      <a:cxn ang="T28">
                        <a:pos x="T8" y="T9"/>
                      </a:cxn>
                      <a:cxn ang="T29">
                        <a:pos x="T10" y="T11"/>
                      </a:cxn>
                      <a:cxn ang="T30">
                        <a:pos x="T12" y="T13"/>
                      </a:cxn>
                      <a:cxn ang="T31">
                        <a:pos x="T14" y="T15"/>
                      </a:cxn>
                      <a:cxn ang="T32">
                        <a:pos x="T16" y="T17"/>
                      </a:cxn>
                      <a:cxn ang="T33">
                        <a:pos x="T18" y="T19"/>
                      </a:cxn>
                      <a:cxn ang="T34">
                        <a:pos x="T20" y="T21"/>
                      </a:cxn>
                      <a:cxn ang="T35">
                        <a:pos x="T22" y="T23"/>
                      </a:cxn>
                    </a:cxnLst>
                    <a:rect l="0" t="0" r="r" b="b"/>
                    <a:pathLst>
                      <a:path w="2112" h="1200">
                        <a:moveTo>
                          <a:pt x="96" y="720"/>
                        </a:moveTo>
                        <a:lnTo>
                          <a:pt x="864" y="672"/>
                        </a:lnTo>
                        <a:lnTo>
                          <a:pt x="240" y="912"/>
                        </a:lnTo>
                        <a:lnTo>
                          <a:pt x="288" y="1008"/>
                        </a:lnTo>
                        <a:lnTo>
                          <a:pt x="1104" y="912"/>
                        </a:lnTo>
                        <a:lnTo>
                          <a:pt x="1296" y="1200"/>
                        </a:lnTo>
                        <a:lnTo>
                          <a:pt x="2112" y="1200"/>
                        </a:lnTo>
                        <a:lnTo>
                          <a:pt x="1248" y="288"/>
                        </a:lnTo>
                        <a:lnTo>
                          <a:pt x="1440" y="0"/>
                        </a:lnTo>
                        <a:lnTo>
                          <a:pt x="960" y="192"/>
                        </a:lnTo>
                        <a:lnTo>
                          <a:pt x="0" y="576"/>
                        </a:lnTo>
                        <a:lnTo>
                          <a:pt x="96" y="720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1333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41" name="Freeform 120"/>
                  <p:cNvSpPr>
                    <a:spLocks/>
                  </p:cNvSpPr>
                  <p:nvPr/>
                </p:nvSpPr>
                <p:spPr bwMode="auto">
                  <a:xfrm>
                    <a:off x="2880" y="2256"/>
                    <a:ext cx="288" cy="144"/>
                  </a:xfrm>
                  <a:custGeom>
                    <a:avLst/>
                    <a:gdLst>
                      <a:gd name="T0" fmla="*/ 288 w 288"/>
                      <a:gd name="T1" fmla="*/ 0 h 144"/>
                      <a:gd name="T2" fmla="*/ 0 w 288"/>
                      <a:gd name="T3" fmla="*/ 96 h 144"/>
                      <a:gd name="T4" fmla="*/ 192 w 288"/>
                      <a:gd name="T5" fmla="*/ 144 h 144"/>
                      <a:gd name="T6" fmla="*/ 288 w 288"/>
                      <a:gd name="T7" fmla="*/ 0 h 144"/>
                      <a:gd name="T8" fmla="*/ 0 60000 65536"/>
                      <a:gd name="T9" fmla="*/ 0 60000 65536"/>
                      <a:gd name="T10" fmla="*/ 0 60000 65536"/>
                      <a:gd name="T11" fmla="*/ 0 60000 65536"/>
                    </a:gdLst>
                    <a:ahLst/>
                    <a:cxnLst>
                      <a:cxn ang="T8">
                        <a:pos x="T0" y="T1"/>
                      </a:cxn>
                      <a:cxn ang="T9">
                        <a:pos x="T2" y="T3"/>
                      </a:cxn>
                      <a:cxn ang="T10">
                        <a:pos x="T4" y="T5"/>
                      </a:cxn>
                      <a:cxn ang="T11">
                        <a:pos x="T6" y="T7"/>
                      </a:cxn>
                    </a:cxnLst>
                    <a:rect l="0" t="0" r="r" b="b"/>
                    <a:pathLst>
                      <a:path w="288" h="144">
                        <a:moveTo>
                          <a:pt x="288" y="0"/>
                        </a:moveTo>
                        <a:lnTo>
                          <a:pt x="0" y="96"/>
                        </a:lnTo>
                        <a:lnTo>
                          <a:pt x="192" y="144"/>
                        </a:lnTo>
                        <a:lnTo>
                          <a:pt x="288" y="0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1333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42" name="Freeform 121"/>
                  <p:cNvSpPr>
                    <a:spLocks/>
                  </p:cNvSpPr>
                  <p:nvPr/>
                </p:nvSpPr>
                <p:spPr bwMode="auto">
                  <a:xfrm>
                    <a:off x="3456" y="1920"/>
                    <a:ext cx="288" cy="288"/>
                  </a:xfrm>
                  <a:custGeom>
                    <a:avLst/>
                    <a:gdLst>
                      <a:gd name="T0" fmla="*/ 96 w 288"/>
                      <a:gd name="T1" fmla="*/ 288 h 288"/>
                      <a:gd name="T2" fmla="*/ 288 w 288"/>
                      <a:gd name="T3" fmla="*/ 0 h 288"/>
                      <a:gd name="T4" fmla="*/ 0 w 288"/>
                      <a:gd name="T5" fmla="*/ 240 h 288"/>
                      <a:gd name="T6" fmla="*/ 96 w 288"/>
                      <a:gd name="T7" fmla="*/ 288 h 288"/>
                      <a:gd name="T8" fmla="*/ 0 60000 65536"/>
                      <a:gd name="T9" fmla="*/ 0 60000 65536"/>
                      <a:gd name="T10" fmla="*/ 0 60000 65536"/>
                      <a:gd name="T11" fmla="*/ 0 60000 65536"/>
                    </a:gdLst>
                    <a:ahLst/>
                    <a:cxnLst>
                      <a:cxn ang="T8">
                        <a:pos x="T0" y="T1"/>
                      </a:cxn>
                      <a:cxn ang="T9">
                        <a:pos x="T2" y="T3"/>
                      </a:cxn>
                      <a:cxn ang="T10">
                        <a:pos x="T4" y="T5"/>
                      </a:cxn>
                      <a:cxn ang="T11">
                        <a:pos x="T6" y="T7"/>
                      </a:cxn>
                    </a:cxnLst>
                    <a:rect l="0" t="0" r="r" b="b"/>
                    <a:pathLst>
                      <a:path w="288" h="288">
                        <a:moveTo>
                          <a:pt x="96" y="288"/>
                        </a:moveTo>
                        <a:lnTo>
                          <a:pt x="288" y="0"/>
                        </a:lnTo>
                        <a:lnTo>
                          <a:pt x="0" y="240"/>
                        </a:lnTo>
                        <a:lnTo>
                          <a:pt x="96" y="288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133350" cap="flat" cmpd="sng">
                    <a:solidFill>
                      <a:srgbClr val="000000"/>
                    </a:solidFill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43" name="Freeform 122"/>
                  <p:cNvSpPr>
                    <a:spLocks/>
                  </p:cNvSpPr>
                  <p:nvPr/>
                </p:nvSpPr>
                <p:spPr bwMode="auto">
                  <a:xfrm>
                    <a:off x="3408" y="2832"/>
                    <a:ext cx="624" cy="288"/>
                  </a:xfrm>
                  <a:custGeom>
                    <a:avLst/>
                    <a:gdLst>
                      <a:gd name="T0" fmla="*/ 192 w 624"/>
                      <a:gd name="T1" fmla="*/ 288 h 288"/>
                      <a:gd name="T2" fmla="*/ 0 w 624"/>
                      <a:gd name="T3" fmla="*/ 0 h 288"/>
                      <a:gd name="T4" fmla="*/ 288 w 624"/>
                      <a:gd name="T5" fmla="*/ 0 h 288"/>
                      <a:gd name="T6" fmla="*/ 624 w 624"/>
                      <a:gd name="T7" fmla="*/ 288 h 288"/>
                      <a:gd name="T8" fmla="*/ 192 w 624"/>
                      <a:gd name="T9" fmla="*/ 288 h 288"/>
                      <a:gd name="T10" fmla="*/ 0 60000 65536"/>
                      <a:gd name="T11" fmla="*/ 0 60000 65536"/>
                      <a:gd name="T12" fmla="*/ 0 60000 65536"/>
                      <a:gd name="T13" fmla="*/ 0 60000 65536"/>
                      <a:gd name="T14" fmla="*/ 0 60000 65536"/>
                    </a:gdLst>
                    <a:ahLst/>
                    <a:cxnLst>
                      <a:cxn ang="T10">
                        <a:pos x="T0" y="T1"/>
                      </a:cxn>
                      <a:cxn ang="T11">
                        <a:pos x="T2" y="T3"/>
                      </a:cxn>
                      <a:cxn ang="T12">
                        <a:pos x="T4" y="T5"/>
                      </a:cxn>
                      <a:cxn ang="T13">
                        <a:pos x="T6" y="T7"/>
                      </a:cxn>
                      <a:cxn ang="T14">
                        <a:pos x="T8" y="T9"/>
                      </a:cxn>
                    </a:cxnLst>
                    <a:rect l="0" t="0" r="r" b="b"/>
                    <a:pathLst>
                      <a:path w="624" h="288">
                        <a:moveTo>
                          <a:pt x="192" y="288"/>
                        </a:moveTo>
                        <a:lnTo>
                          <a:pt x="0" y="0"/>
                        </a:lnTo>
                        <a:lnTo>
                          <a:pt x="288" y="0"/>
                        </a:lnTo>
                        <a:lnTo>
                          <a:pt x="624" y="288"/>
                        </a:lnTo>
                        <a:lnTo>
                          <a:pt x="192" y="288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1333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44" name="Freeform 123"/>
                  <p:cNvSpPr>
                    <a:spLocks/>
                  </p:cNvSpPr>
                  <p:nvPr/>
                </p:nvSpPr>
                <p:spPr bwMode="auto">
                  <a:xfrm>
                    <a:off x="3456" y="2976"/>
                    <a:ext cx="1008" cy="144"/>
                  </a:xfrm>
                  <a:custGeom>
                    <a:avLst/>
                    <a:gdLst>
                      <a:gd name="T0" fmla="*/ 96 w 1008"/>
                      <a:gd name="T1" fmla="*/ 144 h 144"/>
                      <a:gd name="T2" fmla="*/ 1008 w 1008"/>
                      <a:gd name="T3" fmla="*/ 144 h 144"/>
                      <a:gd name="T4" fmla="*/ 864 w 1008"/>
                      <a:gd name="T5" fmla="*/ 0 h 144"/>
                      <a:gd name="T6" fmla="*/ 0 w 1008"/>
                      <a:gd name="T7" fmla="*/ 0 h 144"/>
                      <a:gd name="T8" fmla="*/ 96 w 1008"/>
                      <a:gd name="T9" fmla="*/ 144 h 144"/>
                      <a:gd name="T10" fmla="*/ 0 60000 65536"/>
                      <a:gd name="T11" fmla="*/ 0 60000 65536"/>
                      <a:gd name="T12" fmla="*/ 0 60000 65536"/>
                      <a:gd name="T13" fmla="*/ 0 60000 65536"/>
                      <a:gd name="T14" fmla="*/ 0 60000 65536"/>
                    </a:gdLst>
                    <a:ahLst/>
                    <a:cxnLst>
                      <a:cxn ang="T10">
                        <a:pos x="T0" y="T1"/>
                      </a:cxn>
                      <a:cxn ang="T11">
                        <a:pos x="T2" y="T3"/>
                      </a:cxn>
                      <a:cxn ang="T12">
                        <a:pos x="T4" y="T5"/>
                      </a:cxn>
                      <a:cxn ang="T13">
                        <a:pos x="T6" y="T7"/>
                      </a:cxn>
                      <a:cxn ang="T14">
                        <a:pos x="T8" y="T9"/>
                      </a:cxn>
                    </a:cxnLst>
                    <a:rect l="0" t="0" r="r" b="b"/>
                    <a:pathLst>
                      <a:path w="1008" h="144">
                        <a:moveTo>
                          <a:pt x="96" y="144"/>
                        </a:moveTo>
                        <a:lnTo>
                          <a:pt x="1008" y="144"/>
                        </a:lnTo>
                        <a:lnTo>
                          <a:pt x="864" y="0"/>
                        </a:lnTo>
                        <a:lnTo>
                          <a:pt x="0" y="0"/>
                        </a:lnTo>
                        <a:lnTo>
                          <a:pt x="96" y="144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1333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45" name="Freeform 124"/>
                  <p:cNvSpPr>
                    <a:spLocks/>
                  </p:cNvSpPr>
                  <p:nvPr/>
                </p:nvSpPr>
                <p:spPr bwMode="auto">
                  <a:xfrm>
                    <a:off x="2400" y="2592"/>
                    <a:ext cx="768" cy="240"/>
                  </a:xfrm>
                  <a:custGeom>
                    <a:avLst/>
                    <a:gdLst>
                      <a:gd name="T0" fmla="*/ 768 w 768"/>
                      <a:gd name="T1" fmla="*/ 0 h 240"/>
                      <a:gd name="T2" fmla="*/ 0 w 768"/>
                      <a:gd name="T3" fmla="*/ 48 h 240"/>
                      <a:gd name="T4" fmla="*/ 144 w 768"/>
                      <a:gd name="T5" fmla="*/ 240 h 240"/>
                      <a:gd name="T6" fmla="*/ 768 w 768"/>
                      <a:gd name="T7" fmla="*/ 0 h 240"/>
                      <a:gd name="T8" fmla="*/ 0 60000 65536"/>
                      <a:gd name="T9" fmla="*/ 0 60000 65536"/>
                      <a:gd name="T10" fmla="*/ 0 60000 65536"/>
                      <a:gd name="T11" fmla="*/ 0 60000 65536"/>
                    </a:gdLst>
                    <a:ahLst/>
                    <a:cxnLst>
                      <a:cxn ang="T8">
                        <a:pos x="T0" y="T1"/>
                      </a:cxn>
                      <a:cxn ang="T9">
                        <a:pos x="T2" y="T3"/>
                      </a:cxn>
                      <a:cxn ang="T10">
                        <a:pos x="T4" y="T5"/>
                      </a:cxn>
                      <a:cxn ang="T11">
                        <a:pos x="T6" y="T7"/>
                      </a:cxn>
                    </a:cxnLst>
                    <a:rect l="0" t="0" r="r" b="b"/>
                    <a:pathLst>
                      <a:path w="768" h="240">
                        <a:moveTo>
                          <a:pt x="768" y="0"/>
                        </a:moveTo>
                        <a:lnTo>
                          <a:pt x="0" y="48"/>
                        </a:lnTo>
                        <a:lnTo>
                          <a:pt x="144" y="240"/>
                        </a:lnTo>
                        <a:lnTo>
                          <a:pt x="768" y="0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1333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46" name="Freeform 125"/>
                  <p:cNvSpPr>
                    <a:spLocks/>
                  </p:cNvSpPr>
                  <p:nvPr/>
                </p:nvSpPr>
                <p:spPr bwMode="auto">
                  <a:xfrm>
                    <a:off x="2544" y="2619"/>
                    <a:ext cx="312" cy="213"/>
                  </a:xfrm>
                  <a:custGeom>
                    <a:avLst/>
                    <a:gdLst>
                      <a:gd name="T0" fmla="*/ 0 w 312"/>
                      <a:gd name="T1" fmla="*/ 213 h 213"/>
                      <a:gd name="T2" fmla="*/ 0 w 312"/>
                      <a:gd name="T3" fmla="*/ 21 h 213"/>
                      <a:gd name="T4" fmla="*/ 138 w 312"/>
                      <a:gd name="T5" fmla="*/ 156 h 213"/>
                      <a:gd name="T6" fmla="*/ 137 w 312"/>
                      <a:gd name="T7" fmla="*/ 6 h 213"/>
                      <a:gd name="T8" fmla="*/ 240 w 312"/>
                      <a:gd name="T9" fmla="*/ 117 h 213"/>
                      <a:gd name="T10" fmla="*/ 233 w 312"/>
                      <a:gd name="T11" fmla="*/ 0 h 213"/>
                      <a:gd name="T12" fmla="*/ 312 w 312"/>
                      <a:gd name="T13" fmla="*/ 90 h 213"/>
                      <a:gd name="T14" fmla="*/ 0 60000 65536"/>
                      <a:gd name="T15" fmla="*/ 0 60000 65536"/>
                      <a:gd name="T16" fmla="*/ 0 60000 65536"/>
                      <a:gd name="T17" fmla="*/ 0 60000 65536"/>
                      <a:gd name="T18" fmla="*/ 0 60000 65536"/>
                      <a:gd name="T19" fmla="*/ 0 60000 65536"/>
                      <a:gd name="T20" fmla="*/ 0 60000 65536"/>
                    </a:gdLst>
                    <a:ahLst/>
                    <a:cxnLst>
                      <a:cxn ang="T14">
                        <a:pos x="T0" y="T1"/>
                      </a:cxn>
                      <a:cxn ang="T15">
                        <a:pos x="T2" y="T3"/>
                      </a:cxn>
                      <a:cxn ang="T16">
                        <a:pos x="T4" y="T5"/>
                      </a:cxn>
                      <a:cxn ang="T17">
                        <a:pos x="T6" y="T7"/>
                      </a:cxn>
                      <a:cxn ang="T18">
                        <a:pos x="T8" y="T9"/>
                      </a:cxn>
                      <a:cxn ang="T19">
                        <a:pos x="T10" y="T11"/>
                      </a:cxn>
                      <a:cxn ang="T20">
                        <a:pos x="T12" y="T13"/>
                      </a:cxn>
                    </a:cxnLst>
                    <a:rect l="0" t="0" r="r" b="b"/>
                    <a:pathLst>
                      <a:path w="312" h="213">
                        <a:moveTo>
                          <a:pt x="0" y="213"/>
                        </a:moveTo>
                        <a:lnTo>
                          <a:pt x="0" y="21"/>
                        </a:lnTo>
                        <a:lnTo>
                          <a:pt x="138" y="156"/>
                        </a:lnTo>
                        <a:lnTo>
                          <a:pt x="137" y="6"/>
                        </a:lnTo>
                        <a:lnTo>
                          <a:pt x="240" y="117"/>
                        </a:lnTo>
                        <a:lnTo>
                          <a:pt x="233" y="0"/>
                        </a:lnTo>
                        <a:lnTo>
                          <a:pt x="312" y="90"/>
                        </a:lnTo>
                      </a:path>
                    </a:pathLst>
                  </a:custGeom>
                  <a:solidFill>
                    <a:srgbClr val="000000"/>
                  </a:solidFill>
                  <a:ln w="1333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228" name="Group 126"/>
                <p:cNvGrpSpPr>
                  <a:grpSpLocks/>
                </p:cNvGrpSpPr>
                <p:nvPr/>
              </p:nvGrpSpPr>
              <p:grpSpPr bwMode="auto">
                <a:xfrm>
                  <a:off x="2304" y="1920"/>
                  <a:ext cx="2232" cy="1200"/>
                  <a:chOff x="2304" y="1920"/>
                  <a:chExt cx="2232" cy="1200"/>
                </a:xfrm>
              </p:grpSpPr>
              <p:sp>
                <p:nvSpPr>
                  <p:cNvPr id="229" name="Freeform 127"/>
                  <p:cNvSpPr>
                    <a:spLocks/>
                  </p:cNvSpPr>
                  <p:nvPr/>
                </p:nvSpPr>
                <p:spPr bwMode="auto">
                  <a:xfrm>
                    <a:off x="4324" y="3008"/>
                    <a:ext cx="212" cy="92"/>
                  </a:xfrm>
                  <a:custGeom>
                    <a:avLst/>
                    <a:gdLst>
                      <a:gd name="T0" fmla="*/ 0 w 212"/>
                      <a:gd name="T1" fmla="*/ 0 h 92"/>
                      <a:gd name="T2" fmla="*/ 212 w 212"/>
                      <a:gd name="T3" fmla="*/ 24 h 92"/>
                      <a:gd name="T4" fmla="*/ 56 w 212"/>
                      <a:gd name="T5" fmla="*/ 92 h 92"/>
                      <a:gd name="T6" fmla="*/ 0 w 212"/>
                      <a:gd name="T7" fmla="*/ 0 h 92"/>
                      <a:gd name="T8" fmla="*/ 0 60000 65536"/>
                      <a:gd name="T9" fmla="*/ 0 60000 65536"/>
                      <a:gd name="T10" fmla="*/ 0 60000 65536"/>
                      <a:gd name="T11" fmla="*/ 0 60000 65536"/>
                    </a:gdLst>
                    <a:ahLst/>
                    <a:cxnLst>
                      <a:cxn ang="T8">
                        <a:pos x="T0" y="T1"/>
                      </a:cxn>
                      <a:cxn ang="T9">
                        <a:pos x="T2" y="T3"/>
                      </a:cxn>
                      <a:cxn ang="T10">
                        <a:pos x="T4" y="T5"/>
                      </a:cxn>
                      <a:cxn ang="T11">
                        <a:pos x="T6" y="T7"/>
                      </a:cxn>
                    </a:cxnLst>
                    <a:rect l="0" t="0" r="r" b="b"/>
                    <a:pathLst>
                      <a:path w="212" h="92">
                        <a:moveTo>
                          <a:pt x="0" y="0"/>
                        </a:moveTo>
                        <a:lnTo>
                          <a:pt x="212" y="24"/>
                        </a:lnTo>
                        <a:lnTo>
                          <a:pt x="56" y="92"/>
                        </a:ln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rgbClr val="C0C0C0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30" name="Freeform 128"/>
                  <p:cNvSpPr>
                    <a:spLocks/>
                  </p:cNvSpPr>
                  <p:nvPr/>
                </p:nvSpPr>
                <p:spPr bwMode="auto">
                  <a:xfrm>
                    <a:off x="3372" y="3004"/>
                    <a:ext cx="192" cy="96"/>
                  </a:xfrm>
                  <a:custGeom>
                    <a:avLst/>
                    <a:gdLst>
                      <a:gd name="T0" fmla="*/ 144 w 192"/>
                      <a:gd name="T1" fmla="*/ 0 h 96"/>
                      <a:gd name="T2" fmla="*/ 0 w 192"/>
                      <a:gd name="T3" fmla="*/ 48 h 96"/>
                      <a:gd name="T4" fmla="*/ 192 w 192"/>
                      <a:gd name="T5" fmla="*/ 96 h 96"/>
                      <a:gd name="T6" fmla="*/ 144 w 192"/>
                      <a:gd name="T7" fmla="*/ 0 h 96"/>
                      <a:gd name="T8" fmla="*/ 0 60000 65536"/>
                      <a:gd name="T9" fmla="*/ 0 60000 65536"/>
                      <a:gd name="T10" fmla="*/ 0 60000 65536"/>
                      <a:gd name="T11" fmla="*/ 0 60000 65536"/>
                    </a:gdLst>
                    <a:ahLst/>
                    <a:cxnLst>
                      <a:cxn ang="T8">
                        <a:pos x="T0" y="T1"/>
                      </a:cxn>
                      <a:cxn ang="T9">
                        <a:pos x="T2" y="T3"/>
                      </a:cxn>
                      <a:cxn ang="T10">
                        <a:pos x="T4" y="T5"/>
                      </a:cxn>
                      <a:cxn ang="T11">
                        <a:pos x="T6" y="T7"/>
                      </a:cxn>
                    </a:cxnLst>
                    <a:rect l="0" t="0" r="r" b="b"/>
                    <a:pathLst>
                      <a:path w="192" h="96">
                        <a:moveTo>
                          <a:pt x="144" y="0"/>
                        </a:moveTo>
                        <a:lnTo>
                          <a:pt x="0" y="48"/>
                        </a:lnTo>
                        <a:lnTo>
                          <a:pt x="192" y="96"/>
                        </a:lnTo>
                        <a:lnTo>
                          <a:pt x="144" y="0"/>
                        </a:lnTo>
                        <a:close/>
                      </a:path>
                    </a:pathLst>
                  </a:custGeom>
                  <a:solidFill>
                    <a:srgbClr val="C0C0C0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31" name="Freeform 129"/>
                  <p:cNvSpPr>
                    <a:spLocks/>
                  </p:cNvSpPr>
                  <p:nvPr/>
                </p:nvSpPr>
                <p:spPr bwMode="auto">
                  <a:xfrm>
                    <a:off x="2304" y="1920"/>
                    <a:ext cx="2112" cy="1200"/>
                  </a:xfrm>
                  <a:custGeom>
                    <a:avLst/>
                    <a:gdLst>
                      <a:gd name="T0" fmla="*/ 96 w 2112"/>
                      <a:gd name="T1" fmla="*/ 720 h 1200"/>
                      <a:gd name="T2" fmla="*/ 864 w 2112"/>
                      <a:gd name="T3" fmla="*/ 672 h 1200"/>
                      <a:gd name="T4" fmla="*/ 240 w 2112"/>
                      <a:gd name="T5" fmla="*/ 912 h 1200"/>
                      <a:gd name="T6" fmla="*/ 288 w 2112"/>
                      <a:gd name="T7" fmla="*/ 1008 h 1200"/>
                      <a:gd name="T8" fmla="*/ 1104 w 2112"/>
                      <a:gd name="T9" fmla="*/ 912 h 1200"/>
                      <a:gd name="T10" fmla="*/ 1296 w 2112"/>
                      <a:gd name="T11" fmla="*/ 1200 h 1200"/>
                      <a:gd name="T12" fmla="*/ 2112 w 2112"/>
                      <a:gd name="T13" fmla="*/ 1200 h 1200"/>
                      <a:gd name="T14" fmla="*/ 1248 w 2112"/>
                      <a:gd name="T15" fmla="*/ 288 h 1200"/>
                      <a:gd name="T16" fmla="*/ 1440 w 2112"/>
                      <a:gd name="T17" fmla="*/ 0 h 1200"/>
                      <a:gd name="T18" fmla="*/ 960 w 2112"/>
                      <a:gd name="T19" fmla="*/ 192 h 1200"/>
                      <a:gd name="T20" fmla="*/ 0 w 2112"/>
                      <a:gd name="T21" fmla="*/ 576 h 1200"/>
                      <a:gd name="T22" fmla="*/ 96 w 2112"/>
                      <a:gd name="T23" fmla="*/ 720 h 1200"/>
                      <a:gd name="T24" fmla="*/ 0 60000 65536"/>
                      <a:gd name="T25" fmla="*/ 0 60000 65536"/>
                      <a:gd name="T26" fmla="*/ 0 60000 65536"/>
                      <a:gd name="T27" fmla="*/ 0 60000 65536"/>
                      <a:gd name="T28" fmla="*/ 0 60000 65536"/>
                      <a:gd name="T29" fmla="*/ 0 60000 65536"/>
                      <a:gd name="T30" fmla="*/ 0 60000 65536"/>
                      <a:gd name="T31" fmla="*/ 0 60000 65536"/>
                      <a:gd name="T32" fmla="*/ 0 60000 65536"/>
                      <a:gd name="T33" fmla="*/ 0 60000 65536"/>
                      <a:gd name="T34" fmla="*/ 0 60000 65536"/>
                      <a:gd name="T35" fmla="*/ 0 60000 65536"/>
                    </a:gdLst>
                    <a:ahLst/>
                    <a:cxnLst>
                      <a:cxn ang="T24">
                        <a:pos x="T0" y="T1"/>
                      </a:cxn>
                      <a:cxn ang="T25">
                        <a:pos x="T2" y="T3"/>
                      </a:cxn>
                      <a:cxn ang="T26">
                        <a:pos x="T4" y="T5"/>
                      </a:cxn>
                      <a:cxn ang="T27">
                        <a:pos x="T6" y="T7"/>
                      </a:cxn>
                      <a:cxn ang="T28">
                        <a:pos x="T8" y="T9"/>
                      </a:cxn>
                      <a:cxn ang="T29">
                        <a:pos x="T10" y="T11"/>
                      </a:cxn>
                      <a:cxn ang="T30">
                        <a:pos x="T12" y="T13"/>
                      </a:cxn>
                      <a:cxn ang="T31">
                        <a:pos x="T14" y="T15"/>
                      </a:cxn>
                      <a:cxn ang="T32">
                        <a:pos x="T16" y="T17"/>
                      </a:cxn>
                      <a:cxn ang="T33">
                        <a:pos x="T18" y="T19"/>
                      </a:cxn>
                      <a:cxn ang="T34">
                        <a:pos x="T20" y="T21"/>
                      </a:cxn>
                      <a:cxn ang="T35">
                        <a:pos x="T22" y="T23"/>
                      </a:cxn>
                    </a:cxnLst>
                    <a:rect l="0" t="0" r="r" b="b"/>
                    <a:pathLst>
                      <a:path w="2112" h="1200">
                        <a:moveTo>
                          <a:pt x="96" y="720"/>
                        </a:moveTo>
                        <a:lnTo>
                          <a:pt x="864" y="672"/>
                        </a:lnTo>
                        <a:lnTo>
                          <a:pt x="240" y="912"/>
                        </a:lnTo>
                        <a:lnTo>
                          <a:pt x="288" y="1008"/>
                        </a:lnTo>
                        <a:lnTo>
                          <a:pt x="1104" y="912"/>
                        </a:lnTo>
                        <a:lnTo>
                          <a:pt x="1296" y="1200"/>
                        </a:lnTo>
                        <a:lnTo>
                          <a:pt x="2112" y="1200"/>
                        </a:lnTo>
                        <a:lnTo>
                          <a:pt x="1248" y="288"/>
                        </a:lnTo>
                        <a:lnTo>
                          <a:pt x="1440" y="0"/>
                        </a:lnTo>
                        <a:lnTo>
                          <a:pt x="960" y="192"/>
                        </a:lnTo>
                        <a:lnTo>
                          <a:pt x="0" y="576"/>
                        </a:lnTo>
                        <a:lnTo>
                          <a:pt x="96" y="720"/>
                        </a:lnTo>
                        <a:close/>
                      </a:path>
                    </a:pathLst>
                  </a:custGeom>
                  <a:solidFill>
                    <a:srgbClr val="333333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32" name="Freeform 130"/>
                  <p:cNvSpPr>
                    <a:spLocks/>
                  </p:cNvSpPr>
                  <p:nvPr/>
                </p:nvSpPr>
                <p:spPr bwMode="auto">
                  <a:xfrm>
                    <a:off x="2880" y="2256"/>
                    <a:ext cx="288" cy="144"/>
                  </a:xfrm>
                  <a:custGeom>
                    <a:avLst/>
                    <a:gdLst>
                      <a:gd name="T0" fmla="*/ 288 w 288"/>
                      <a:gd name="T1" fmla="*/ 0 h 144"/>
                      <a:gd name="T2" fmla="*/ 0 w 288"/>
                      <a:gd name="T3" fmla="*/ 96 h 144"/>
                      <a:gd name="T4" fmla="*/ 192 w 288"/>
                      <a:gd name="T5" fmla="*/ 144 h 144"/>
                      <a:gd name="T6" fmla="*/ 288 w 288"/>
                      <a:gd name="T7" fmla="*/ 0 h 144"/>
                      <a:gd name="T8" fmla="*/ 0 60000 65536"/>
                      <a:gd name="T9" fmla="*/ 0 60000 65536"/>
                      <a:gd name="T10" fmla="*/ 0 60000 65536"/>
                      <a:gd name="T11" fmla="*/ 0 60000 65536"/>
                    </a:gdLst>
                    <a:ahLst/>
                    <a:cxnLst>
                      <a:cxn ang="T8">
                        <a:pos x="T0" y="T1"/>
                      </a:cxn>
                      <a:cxn ang="T9">
                        <a:pos x="T2" y="T3"/>
                      </a:cxn>
                      <a:cxn ang="T10">
                        <a:pos x="T4" y="T5"/>
                      </a:cxn>
                      <a:cxn ang="T11">
                        <a:pos x="T6" y="T7"/>
                      </a:cxn>
                    </a:cxnLst>
                    <a:rect l="0" t="0" r="r" b="b"/>
                    <a:pathLst>
                      <a:path w="288" h="144">
                        <a:moveTo>
                          <a:pt x="288" y="0"/>
                        </a:moveTo>
                        <a:lnTo>
                          <a:pt x="0" y="96"/>
                        </a:lnTo>
                        <a:lnTo>
                          <a:pt x="192" y="144"/>
                        </a:lnTo>
                        <a:lnTo>
                          <a:pt x="288" y="0"/>
                        </a:lnTo>
                        <a:close/>
                      </a:path>
                    </a:pathLst>
                  </a:custGeom>
                  <a:solidFill>
                    <a:srgbClr val="FFFF00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33" name="Freeform 131"/>
                  <p:cNvSpPr>
                    <a:spLocks/>
                  </p:cNvSpPr>
                  <p:nvPr/>
                </p:nvSpPr>
                <p:spPr bwMode="auto">
                  <a:xfrm>
                    <a:off x="3456" y="1920"/>
                    <a:ext cx="288" cy="288"/>
                  </a:xfrm>
                  <a:custGeom>
                    <a:avLst/>
                    <a:gdLst>
                      <a:gd name="T0" fmla="*/ 96 w 288"/>
                      <a:gd name="T1" fmla="*/ 288 h 288"/>
                      <a:gd name="T2" fmla="*/ 288 w 288"/>
                      <a:gd name="T3" fmla="*/ 0 h 288"/>
                      <a:gd name="T4" fmla="*/ 0 w 288"/>
                      <a:gd name="T5" fmla="*/ 240 h 288"/>
                      <a:gd name="T6" fmla="*/ 96 w 288"/>
                      <a:gd name="T7" fmla="*/ 288 h 288"/>
                      <a:gd name="T8" fmla="*/ 0 60000 65536"/>
                      <a:gd name="T9" fmla="*/ 0 60000 65536"/>
                      <a:gd name="T10" fmla="*/ 0 60000 65536"/>
                      <a:gd name="T11" fmla="*/ 0 60000 65536"/>
                    </a:gdLst>
                    <a:ahLst/>
                    <a:cxnLst>
                      <a:cxn ang="T8">
                        <a:pos x="T0" y="T1"/>
                      </a:cxn>
                      <a:cxn ang="T9">
                        <a:pos x="T2" y="T3"/>
                      </a:cxn>
                      <a:cxn ang="T10">
                        <a:pos x="T4" y="T5"/>
                      </a:cxn>
                      <a:cxn ang="T11">
                        <a:pos x="T6" y="T7"/>
                      </a:cxn>
                    </a:cxnLst>
                    <a:rect l="0" t="0" r="r" b="b"/>
                    <a:pathLst>
                      <a:path w="288" h="288">
                        <a:moveTo>
                          <a:pt x="96" y="288"/>
                        </a:moveTo>
                        <a:lnTo>
                          <a:pt x="288" y="0"/>
                        </a:lnTo>
                        <a:lnTo>
                          <a:pt x="0" y="240"/>
                        </a:lnTo>
                        <a:lnTo>
                          <a:pt x="96" y="288"/>
                        </a:lnTo>
                        <a:close/>
                      </a:path>
                    </a:pathLst>
                  </a:custGeom>
                  <a:solidFill>
                    <a:srgbClr val="FF9933"/>
                  </a:solidFill>
                  <a:ln w="9525" cap="flat" cmpd="sng">
                    <a:solidFill>
                      <a:schemeClr val="tx1"/>
                    </a:solidFill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34" name="Freeform 132"/>
                  <p:cNvSpPr>
                    <a:spLocks/>
                  </p:cNvSpPr>
                  <p:nvPr/>
                </p:nvSpPr>
                <p:spPr bwMode="auto">
                  <a:xfrm>
                    <a:off x="3408" y="2832"/>
                    <a:ext cx="624" cy="288"/>
                  </a:xfrm>
                  <a:custGeom>
                    <a:avLst/>
                    <a:gdLst>
                      <a:gd name="T0" fmla="*/ 192 w 624"/>
                      <a:gd name="T1" fmla="*/ 288 h 288"/>
                      <a:gd name="T2" fmla="*/ 0 w 624"/>
                      <a:gd name="T3" fmla="*/ 0 h 288"/>
                      <a:gd name="T4" fmla="*/ 288 w 624"/>
                      <a:gd name="T5" fmla="*/ 0 h 288"/>
                      <a:gd name="T6" fmla="*/ 624 w 624"/>
                      <a:gd name="T7" fmla="*/ 288 h 288"/>
                      <a:gd name="T8" fmla="*/ 192 w 624"/>
                      <a:gd name="T9" fmla="*/ 288 h 288"/>
                      <a:gd name="T10" fmla="*/ 0 60000 65536"/>
                      <a:gd name="T11" fmla="*/ 0 60000 65536"/>
                      <a:gd name="T12" fmla="*/ 0 60000 65536"/>
                      <a:gd name="T13" fmla="*/ 0 60000 65536"/>
                      <a:gd name="T14" fmla="*/ 0 60000 65536"/>
                    </a:gdLst>
                    <a:ahLst/>
                    <a:cxnLst>
                      <a:cxn ang="T10">
                        <a:pos x="T0" y="T1"/>
                      </a:cxn>
                      <a:cxn ang="T11">
                        <a:pos x="T2" y="T3"/>
                      </a:cxn>
                      <a:cxn ang="T12">
                        <a:pos x="T4" y="T5"/>
                      </a:cxn>
                      <a:cxn ang="T13">
                        <a:pos x="T6" y="T7"/>
                      </a:cxn>
                      <a:cxn ang="T14">
                        <a:pos x="T8" y="T9"/>
                      </a:cxn>
                    </a:cxnLst>
                    <a:rect l="0" t="0" r="r" b="b"/>
                    <a:pathLst>
                      <a:path w="624" h="288">
                        <a:moveTo>
                          <a:pt x="192" y="288"/>
                        </a:moveTo>
                        <a:lnTo>
                          <a:pt x="0" y="0"/>
                        </a:lnTo>
                        <a:lnTo>
                          <a:pt x="288" y="0"/>
                        </a:lnTo>
                        <a:lnTo>
                          <a:pt x="624" y="288"/>
                        </a:lnTo>
                        <a:lnTo>
                          <a:pt x="192" y="288"/>
                        </a:lnTo>
                        <a:close/>
                      </a:path>
                    </a:pathLst>
                  </a:custGeom>
                  <a:solidFill>
                    <a:srgbClr val="FF9933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35" name="Freeform 133"/>
                  <p:cNvSpPr>
                    <a:spLocks/>
                  </p:cNvSpPr>
                  <p:nvPr/>
                </p:nvSpPr>
                <p:spPr bwMode="auto">
                  <a:xfrm>
                    <a:off x="3456" y="2976"/>
                    <a:ext cx="1008" cy="144"/>
                  </a:xfrm>
                  <a:custGeom>
                    <a:avLst/>
                    <a:gdLst>
                      <a:gd name="T0" fmla="*/ 96 w 1008"/>
                      <a:gd name="T1" fmla="*/ 144 h 144"/>
                      <a:gd name="T2" fmla="*/ 1008 w 1008"/>
                      <a:gd name="T3" fmla="*/ 144 h 144"/>
                      <a:gd name="T4" fmla="*/ 864 w 1008"/>
                      <a:gd name="T5" fmla="*/ 0 h 144"/>
                      <a:gd name="T6" fmla="*/ 0 w 1008"/>
                      <a:gd name="T7" fmla="*/ 0 h 144"/>
                      <a:gd name="T8" fmla="*/ 96 w 1008"/>
                      <a:gd name="T9" fmla="*/ 144 h 144"/>
                      <a:gd name="T10" fmla="*/ 0 60000 65536"/>
                      <a:gd name="T11" fmla="*/ 0 60000 65536"/>
                      <a:gd name="T12" fmla="*/ 0 60000 65536"/>
                      <a:gd name="T13" fmla="*/ 0 60000 65536"/>
                      <a:gd name="T14" fmla="*/ 0 60000 65536"/>
                    </a:gdLst>
                    <a:ahLst/>
                    <a:cxnLst>
                      <a:cxn ang="T10">
                        <a:pos x="T0" y="T1"/>
                      </a:cxn>
                      <a:cxn ang="T11">
                        <a:pos x="T2" y="T3"/>
                      </a:cxn>
                      <a:cxn ang="T12">
                        <a:pos x="T4" y="T5"/>
                      </a:cxn>
                      <a:cxn ang="T13">
                        <a:pos x="T6" y="T7"/>
                      </a:cxn>
                      <a:cxn ang="T14">
                        <a:pos x="T8" y="T9"/>
                      </a:cxn>
                    </a:cxnLst>
                    <a:rect l="0" t="0" r="r" b="b"/>
                    <a:pathLst>
                      <a:path w="1008" h="144">
                        <a:moveTo>
                          <a:pt x="96" y="144"/>
                        </a:moveTo>
                        <a:lnTo>
                          <a:pt x="1008" y="144"/>
                        </a:lnTo>
                        <a:lnTo>
                          <a:pt x="864" y="0"/>
                        </a:lnTo>
                        <a:lnTo>
                          <a:pt x="0" y="0"/>
                        </a:lnTo>
                        <a:lnTo>
                          <a:pt x="96" y="144"/>
                        </a:lnTo>
                        <a:close/>
                      </a:path>
                    </a:pathLst>
                  </a:custGeom>
                  <a:solidFill>
                    <a:srgbClr val="FF0000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36" name="Freeform 134"/>
                  <p:cNvSpPr>
                    <a:spLocks/>
                  </p:cNvSpPr>
                  <p:nvPr/>
                </p:nvSpPr>
                <p:spPr bwMode="auto">
                  <a:xfrm>
                    <a:off x="2400" y="2592"/>
                    <a:ext cx="768" cy="240"/>
                  </a:xfrm>
                  <a:custGeom>
                    <a:avLst/>
                    <a:gdLst>
                      <a:gd name="T0" fmla="*/ 768 w 768"/>
                      <a:gd name="T1" fmla="*/ 0 h 240"/>
                      <a:gd name="T2" fmla="*/ 0 w 768"/>
                      <a:gd name="T3" fmla="*/ 48 h 240"/>
                      <a:gd name="T4" fmla="*/ 144 w 768"/>
                      <a:gd name="T5" fmla="*/ 240 h 240"/>
                      <a:gd name="T6" fmla="*/ 768 w 768"/>
                      <a:gd name="T7" fmla="*/ 0 h 240"/>
                      <a:gd name="T8" fmla="*/ 0 60000 65536"/>
                      <a:gd name="T9" fmla="*/ 0 60000 65536"/>
                      <a:gd name="T10" fmla="*/ 0 60000 65536"/>
                      <a:gd name="T11" fmla="*/ 0 60000 65536"/>
                    </a:gdLst>
                    <a:ahLst/>
                    <a:cxnLst>
                      <a:cxn ang="T8">
                        <a:pos x="T0" y="T1"/>
                      </a:cxn>
                      <a:cxn ang="T9">
                        <a:pos x="T2" y="T3"/>
                      </a:cxn>
                      <a:cxn ang="T10">
                        <a:pos x="T4" y="T5"/>
                      </a:cxn>
                      <a:cxn ang="T11">
                        <a:pos x="T6" y="T7"/>
                      </a:cxn>
                    </a:cxnLst>
                    <a:rect l="0" t="0" r="r" b="b"/>
                    <a:pathLst>
                      <a:path w="768" h="240">
                        <a:moveTo>
                          <a:pt x="768" y="0"/>
                        </a:moveTo>
                        <a:lnTo>
                          <a:pt x="0" y="48"/>
                        </a:lnTo>
                        <a:lnTo>
                          <a:pt x="144" y="240"/>
                        </a:lnTo>
                        <a:lnTo>
                          <a:pt x="768" y="0"/>
                        </a:lnTo>
                        <a:close/>
                      </a:path>
                    </a:pathLst>
                  </a:custGeom>
                  <a:solidFill>
                    <a:schemeClr val="bg1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37" name="Freeform 135"/>
                  <p:cNvSpPr>
                    <a:spLocks/>
                  </p:cNvSpPr>
                  <p:nvPr/>
                </p:nvSpPr>
                <p:spPr bwMode="auto">
                  <a:xfrm>
                    <a:off x="2544" y="2619"/>
                    <a:ext cx="312" cy="213"/>
                  </a:xfrm>
                  <a:custGeom>
                    <a:avLst/>
                    <a:gdLst>
                      <a:gd name="T0" fmla="*/ 0 w 312"/>
                      <a:gd name="T1" fmla="*/ 213 h 213"/>
                      <a:gd name="T2" fmla="*/ 0 w 312"/>
                      <a:gd name="T3" fmla="*/ 21 h 213"/>
                      <a:gd name="T4" fmla="*/ 138 w 312"/>
                      <a:gd name="T5" fmla="*/ 156 h 213"/>
                      <a:gd name="T6" fmla="*/ 137 w 312"/>
                      <a:gd name="T7" fmla="*/ 6 h 213"/>
                      <a:gd name="T8" fmla="*/ 240 w 312"/>
                      <a:gd name="T9" fmla="*/ 117 h 213"/>
                      <a:gd name="T10" fmla="*/ 233 w 312"/>
                      <a:gd name="T11" fmla="*/ 0 h 213"/>
                      <a:gd name="T12" fmla="*/ 312 w 312"/>
                      <a:gd name="T13" fmla="*/ 90 h 213"/>
                      <a:gd name="T14" fmla="*/ 0 60000 65536"/>
                      <a:gd name="T15" fmla="*/ 0 60000 65536"/>
                      <a:gd name="T16" fmla="*/ 0 60000 65536"/>
                      <a:gd name="T17" fmla="*/ 0 60000 65536"/>
                      <a:gd name="T18" fmla="*/ 0 60000 65536"/>
                      <a:gd name="T19" fmla="*/ 0 60000 65536"/>
                      <a:gd name="T20" fmla="*/ 0 60000 65536"/>
                    </a:gdLst>
                    <a:ahLst/>
                    <a:cxnLst>
                      <a:cxn ang="T14">
                        <a:pos x="T0" y="T1"/>
                      </a:cxn>
                      <a:cxn ang="T15">
                        <a:pos x="T2" y="T3"/>
                      </a:cxn>
                      <a:cxn ang="T16">
                        <a:pos x="T4" y="T5"/>
                      </a:cxn>
                      <a:cxn ang="T17">
                        <a:pos x="T6" y="T7"/>
                      </a:cxn>
                      <a:cxn ang="T18">
                        <a:pos x="T8" y="T9"/>
                      </a:cxn>
                      <a:cxn ang="T19">
                        <a:pos x="T10" y="T11"/>
                      </a:cxn>
                      <a:cxn ang="T20">
                        <a:pos x="T12" y="T13"/>
                      </a:cxn>
                    </a:cxnLst>
                    <a:rect l="0" t="0" r="r" b="b"/>
                    <a:pathLst>
                      <a:path w="312" h="213">
                        <a:moveTo>
                          <a:pt x="0" y="213"/>
                        </a:moveTo>
                        <a:lnTo>
                          <a:pt x="0" y="21"/>
                        </a:lnTo>
                        <a:lnTo>
                          <a:pt x="138" y="156"/>
                        </a:lnTo>
                        <a:lnTo>
                          <a:pt x="137" y="6"/>
                        </a:lnTo>
                        <a:lnTo>
                          <a:pt x="240" y="117"/>
                        </a:lnTo>
                        <a:lnTo>
                          <a:pt x="233" y="0"/>
                        </a:lnTo>
                        <a:lnTo>
                          <a:pt x="312" y="90"/>
                        </a:lnTo>
                      </a:path>
                    </a:pathLst>
                  </a:custGeom>
                  <a:noFill/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solidFill>
                          <a:schemeClr val="accent1"/>
                        </a:solidFill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</p:grpSp>
        </p:grpSp>
      </p:grpSp>
      <p:grpSp>
        <p:nvGrpSpPr>
          <p:cNvPr id="247" name="グループ化 246"/>
          <p:cNvGrpSpPr/>
          <p:nvPr/>
        </p:nvGrpSpPr>
        <p:grpSpPr>
          <a:xfrm>
            <a:off x="6069546" y="4727884"/>
            <a:ext cx="1584247" cy="1584247"/>
            <a:chOff x="1238250" y="1114521"/>
            <a:chExt cx="2362200" cy="2362200"/>
          </a:xfrm>
        </p:grpSpPr>
        <p:sp>
          <p:nvSpPr>
            <p:cNvPr id="248" name="Oval 112"/>
            <p:cNvSpPr>
              <a:spLocks noChangeArrowheads="1"/>
            </p:cNvSpPr>
            <p:nvPr/>
          </p:nvSpPr>
          <p:spPr bwMode="auto">
            <a:xfrm>
              <a:off x="1314450" y="1190721"/>
              <a:ext cx="2209800" cy="2209800"/>
            </a:xfrm>
            <a:prstGeom prst="ellipse">
              <a:avLst/>
            </a:prstGeom>
            <a:gradFill rotWithShape="1">
              <a:gsLst>
                <a:gs pos="0">
                  <a:srgbClr val="FFFFFF"/>
                </a:gs>
                <a:gs pos="100000">
                  <a:srgbClr val="92D050"/>
                </a:gs>
              </a:gsLst>
              <a:lin ang="5400000" scaled="1"/>
            </a:gra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9" name="AutoShape 114"/>
            <p:cNvSpPr>
              <a:spLocks noChangeArrowheads="1"/>
            </p:cNvSpPr>
            <p:nvPr/>
          </p:nvSpPr>
          <p:spPr bwMode="auto">
            <a:xfrm>
              <a:off x="1238250" y="1114521"/>
              <a:ext cx="2362200" cy="2362200"/>
            </a:xfrm>
            <a:custGeom>
              <a:avLst/>
              <a:gdLst>
                <a:gd name="T0" fmla="*/ 744 w 21600"/>
                <a:gd name="T1" fmla="*/ 0 h 21600"/>
                <a:gd name="T2" fmla="*/ 218 w 21600"/>
                <a:gd name="T3" fmla="*/ 218 h 21600"/>
                <a:gd name="T4" fmla="*/ 0 w 21600"/>
                <a:gd name="T5" fmla="*/ 744 h 21600"/>
                <a:gd name="T6" fmla="*/ 218 w 21600"/>
                <a:gd name="T7" fmla="*/ 1270 h 21600"/>
                <a:gd name="T8" fmla="*/ 744 w 21600"/>
                <a:gd name="T9" fmla="*/ 1488 h 21600"/>
                <a:gd name="T10" fmla="*/ 1270 w 21600"/>
                <a:gd name="T11" fmla="*/ 1270 h 21600"/>
                <a:gd name="T12" fmla="*/ 1488 w 21600"/>
                <a:gd name="T13" fmla="*/ 744 h 21600"/>
                <a:gd name="T14" fmla="*/ 1270 w 21600"/>
                <a:gd name="T15" fmla="*/ 218 h 21600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3165 w 21600"/>
                <a:gd name="T25" fmla="*/ 3165 h 21600"/>
                <a:gd name="T26" fmla="*/ 18435 w 21600"/>
                <a:gd name="T27" fmla="*/ 18435 h 21600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T24" t="T25" r="T26" b="T27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684" y="10800"/>
                  </a:moveTo>
                  <a:cubicBezTo>
                    <a:pt x="1684" y="15835"/>
                    <a:pt x="5765" y="19916"/>
                    <a:pt x="10800" y="19916"/>
                  </a:cubicBezTo>
                  <a:cubicBezTo>
                    <a:pt x="15835" y="19916"/>
                    <a:pt x="19916" y="15835"/>
                    <a:pt x="19916" y="10800"/>
                  </a:cubicBezTo>
                  <a:cubicBezTo>
                    <a:pt x="19916" y="5765"/>
                    <a:pt x="15835" y="1684"/>
                    <a:pt x="10800" y="1684"/>
                  </a:cubicBezTo>
                  <a:cubicBezTo>
                    <a:pt x="5765" y="1684"/>
                    <a:pt x="1684" y="5765"/>
                    <a:pt x="1684" y="1080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250" name="グループ化 5"/>
            <p:cNvGrpSpPr>
              <a:grpSpLocks/>
            </p:cNvGrpSpPr>
            <p:nvPr/>
          </p:nvGrpSpPr>
          <p:grpSpPr bwMode="auto">
            <a:xfrm>
              <a:off x="1447800" y="1266921"/>
              <a:ext cx="1905000" cy="2057400"/>
              <a:chOff x="1447800" y="3657600"/>
              <a:chExt cx="1905000" cy="2057400"/>
            </a:xfrm>
          </p:grpSpPr>
          <p:sp>
            <p:nvSpPr>
              <p:cNvPr id="251" name="Rectangle 9"/>
              <p:cNvSpPr>
                <a:spLocks noChangeArrowheads="1"/>
              </p:cNvSpPr>
              <p:nvPr/>
            </p:nvSpPr>
            <p:spPr bwMode="auto">
              <a:xfrm>
                <a:off x="1676400" y="4038600"/>
                <a:ext cx="1447800" cy="1066800"/>
              </a:xfrm>
              <a:prstGeom prst="rect">
                <a:avLst/>
              </a:prstGeom>
              <a:solidFill>
                <a:srgbClr val="FFC000"/>
              </a:solidFill>
              <a:ln w="381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2" name="AutoShape 10"/>
              <p:cNvSpPr>
                <a:spLocks noChangeArrowheads="1"/>
              </p:cNvSpPr>
              <p:nvPr/>
            </p:nvSpPr>
            <p:spPr bwMode="auto">
              <a:xfrm flipV="1">
                <a:off x="1828800" y="5105400"/>
                <a:ext cx="1143000" cy="609600"/>
              </a:xfrm>
              <a:custGeom>
                <a:avLst/>
                <a:gdLst>
                  <a:gd name="T0" fmla="*/ 1000125 w 21600"/>
                  <a:gd name="T1" fmla="*/ 304800 h 21600"/>
                  <a:gd name="T2" fmla="*/ 571500 w 21600"/>
                  <a:gd name="T3" fmla="*/ 609600 h 21600"/>
                  <a:gd name="T4" fmla="*/ 142875 w 21600"/>
                  <a:gd name="T5" fmla="*/ 304800 h 21600"/>
                  <a:gd name="T6" fmla="*/ 571500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4500 w 21600"/>
                  <a:gd name="T13" fmla="*/ 4500 h 21600"/>
                  <a:gd name="T14" fmla="*/ 17100 w 21600"/>
                  <a:gd name="T15" fmla="*/ 17100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5400" y="21600"/>
                    </a:lnTo>
                    <a:lnTo>
                      <a:pt x="16200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3" name="AutoShape 11"/>
              <p:cNvSpPr>
                <a:spLocks noChangeArrowheads="1"/>
              </p:cNvSpPr>
              <p:nvPr/>
            </p:nvSpPr>
            <p:spPr bwMode="auto">
              <a:xfrm>
                <a:off x="1828800" y="3657600"/>
                <a:ext cx="381000" cy="381000"/>
              </a:xfrm>
              <a:prstGeom prst="triangle">
                <a:avLst>
                  <a:gd name="adj" fmla="val 50000"/>
                </a:avLst>
              </a:prstGeom>
              <a:solidFill>
                <a:srgbClr val="FFC000"/>
              </a:solidFill>
              <a:ln w="381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4" name="AutoShape 12"/>
              <p:cNvSpPr>
                <a:spLocks noChangeArrowheads="1"/>
              </p:cNvSpPr>
              <p:nvPr/>
            </p:nvSpPr>
            <p:spPr bwMode="auto">
              <a:xfrm>
                <a:off x="1905000" y="3810000"/>
                <a:ext cx="228600" cy="228600"/>
              </a:xfrm>
              <a:prstGeom prst="triangle">
                <a:avLst>
                  <a:gd name="adj" fmla="val 50000"/>
                </a:avLst>
              </a:prstGeom>
              <a:solidFill>
                <a:srgbClr val="FF3300"/>
              </a:solidFill>
              <a:ln w="381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5" name="AutoShape 13"/>
              <p:cNvSpPr>
                <a:spLocks noChangeArrowheads="1"/>
              </p:cNvSpPr>
              <p:nvPr/>
            </p:nvSpPr>
            <p:spPr bwMode="auto">
              <a:xfrm>
                <a:off x="2590800" y="3657600"/>
                <a:ext cx="381000" cy="381000"/>
              </a:xfrm>
              <a:prstGeom prst="triangle">
                <a:avLst>
                  <a:gd name="adj" fmla="val 50000"/>
                </a:avLst>
              </a:prstGeom>
              <a:solidFill>
                <a:srgbClr val="FFC000"/>
              </a:solidFill>
              <a:ln w="381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6" name="AutoShape 14"/>
              <p:cNvSpPr>
                <a:spLocks noChangeArrowheads="1"/>
              </p:cNvSpPr>
              <p:nvPr/>
            </p:nvSpPr>
            <p:spPr bwMode="auto">
              <a:xfrm>
                <a:off x="2667000" y="3810000"/>
                <a:ext cx="228600" cy="228600"/>
              </a:xfrm>
              <a:prstGeom prst="triangle">
                <a:avLst>
                  <a:gd name="adj" fmla="val 50000"/>
                </a:avLst>
              </a:prstGeom>
              <a:solidFill>
                <a:srgbClr val="FF3300"/>
              </a:solidFill>
              <a:ln w="381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7" name="AutoShape 17"/>
              <p:cNvSpPr>
                <a:spLocks noChangeArrowheads="1"/>
              </p:cNvSpPr>
              <p:nvPr/>
            </p:nvSpPr>
            <p:spPr bwMode="auto">
              <a:xfrm rot="5400000">
                <a:off x="3124200" y="4648200"/>
                <a:ext cx="76200" cy="381000"/>
              </a:xfrm>
              <a:custGeom>
                <a:avLst/>
                <a:gdLst>
                  <a:gd name="T0" fmla="*/ 66675 w 21600"/>
                  <a:gd name="T1" fmla="*/ 190500 h 21600"/>
                  <a:gd name="T2" fmla="*/ 38100 w 21600"/>
                  <a:gd name="T3" fmla="*/ 381000 h 21600"/>
                  <a:gd name="T4" fmla="*/ 9525 w 21600"/>
                  <a:gd name="T5" fmla="*/ 190500 h 21600"/>
                  <a:gd name="T6" fmla="*/ 38100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4500 w 21600"/>
                  <a:gd name="T13" fmla="*/ 4500 h 21600"/>
                  <a:gd name="T14" fmla="*/ 17100 w 21600"/>
                  <a:gd name="T15" fmla="*/ 17100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5400" y="21600"/>
                    </a:lnTo>
                    <a:lnTo>
                      <a:pt x="16200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38100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8" name="AutoShape 18"/>
              <p:cNvSpPr>
                <a:spLocks noChangeArrowheads="1"/>
              </p:cNvSpPr>
              <p:nvPr/>
            </p:nvSpPr>
            <p:spPr bwMode="auto">
              <a:xfrm rot="6300000">
                <a:off x="3048000" y="4800600"/>
                <a:ext cx="76200" cy="381000"/>
              </a:xfrm>
              <a:custGeom>
                <a:avLst/>
                <a:gdLst>
                  <a:gd name="T0" fmla="*/ 66675 w 21600"/>
                  <a:gd name="T1" fmla="*/ 190500 h 21600"/>
                  <a:gd name="T2" fmla="*/ 38100 w 21600"/>
                  <a:gd name="T3" fmla="*/ 381000 h 21600"/>
                  <a:gd name="T4" fmla="*/ 9525 w 21600"/>
                  <a:gd name="T5" fmla="*/ 190500 h 21600"/>
                  <a:gd name="T6" fmla="*/ 38100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4500 w 21600"/>
                  <a:gd name="T13" fmla="*/ 4500 h 21600"/>
                  <a:gd name="T14" fmla="*/ 17100 w 21600"/>
                  <a:gd name="T15" fmla="*/ 17100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5400" y="21600"/>
                    </a:lnTo>
                    <a:lnTo>
                      <a:pt x="16200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38100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9" name="AutoShape 19"/>
              <p:cNvSpPr>
                <a:spLocks noChangeArrowheads="1"/>
              </p:cNvSpPr>
              <p:nvPr/>
            </p:nvSpPr>
            <p:spPr bwMode="auto">
              <a:xfrm rot="4500000">
                <a:off x="3048000" y="4495800"/>
                <a:ext cx="76200" cy="381000"/>
              </a:xfrm>
              <a:custGeom>
                <a:avLst/>
                <a:gdLst>
                  <a:gd name="T0" fmla="*/ 66675 w 21600"/>
                  <a:gd name="T1" fmla="*/ 190500 h 21600"/>
                  <a:gd name="T2" fmla="*/ 38100 w 21600"/>
                  <a:gd name="T3" fmla="*/ 381000 h 21600"/>
                  <a:gd name="T4" fmla="*/ 9525 w 21600"/>
                  <a:gd name="T5" fmla="*/ 190500 h 21600"/>
                  <a:gd name="T6" fmla="*/ 38100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4500 w 21600"/>
                  <a:gd name="T13" fmla="*/ 4500 h 21600"/>
                  <a:gd name="T14" fmla="*/ 17100 w 21600"/>
                  <a:gd name="T15" fmla="*/ 17100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5400" y="21600"/>
                    </a:lnTo>
                    <a:lnTo>
                      <a:pt x="16200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38100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260" name="Group 23"/>
              <p:cNvGrpSpPr>
                <a:grpSpLocks/>
              </p:cNvGrpSpPr>
              <p:nvPr/>
            </p:nvGrpSpPr>
            <p:grpSpPr bwMode="auto">
              <a:xfrm flipH="1">
                <a:off x="1447800" y="4648200"/>
                <a:ext cx="457200" cy="381000"/>
                <a:chOff x="1920" y="3024"/>
                <a:chExt cx="288" cy="240"/>
              </a:xfrm>
              <a:solidFill>
                <a:schemeClr val="tx1"/>
              </a:solidFill>
            </p:grpSpPr>
            <p:sp>
              <p:nvSpPr>
                <p:cNvPr id="270" name="AutoShape 20"/>
                <p:cNvSpPr>
                  <a:spLocks noChangeArrowheads="1"/>
                </p:cNvSpPr>
                <p:nvPr/>
              </p:nvSpPr>
              <p:spPr bwMode="auto">
                <a:xfrm rot="5400000">
                  <a:off x="2064" y="3024"/>
                  <a:ext cx="48" cy="240"/>
                </a:xfrm>
                <a:custGeom>
                  <a:avLst/>
                  <a:gdLst>
                    <a:gd name="G0" fmla="+- 5400 0 0"/>
                    <a:gd name="G1" fmla="+- 21600 0 5400"/>
                    <a:gd name="G2" fmla="*/ 5400 1 2"/>
                    <a:gd name="G3" fmla="+- 21600 0 G2"/>
                    <a:gd name="G4" fmla="+/ 5400 21600 2"/>
                    <a:gd name="G5" fmla="+/ G1 0 2"/>
                    <a:gd name="G6" fmla="*/ 21600 21600 5400"/>
                    <a:gd name="G7" fmla="*/ G6 1 2"/>
                    <a:gd name="G8" fmla="+- 21600 0 G7"/>
                    <a:gd name="G9" fmla="*/ 21600 1 2"/>
                    <a:gd name="G10" fmla="+- 5400 0 G9"/>
                    <a:gd name="G11" fmla="?: G10 G8 0"/>
                    <a:gd name="G12" fmla="?: G10 G7 21600"/>
                    <a:gd name="T0" fmla="*/ 18900 w 21600"/>
                    <a:gd name="T1" fmla="*/ 10800 h 21600"/>
                    <a:gd name="T2" fmla="*/ 10800 w 21600"/>
                    <a:gd name="T3" fmla="*/ 21600 h 21600"/>
                    <a:gd name="T4" fmla="*/ 2700 w 21600"/>
                    <a:gd name="T5" fmla="*/ 10800 h 21600"/>
                    <a:gd name="T6" fmla="*/ 10800 w 21600"/>
                    <a:gd name="T7" fmla="*/ 0 h 21600"/>
                    <a:gd name="T8" fmla="*/ 4500 w 21600"/>
                    <a:gd name="T9" fmla="*/ 4500 h 21600"/>
                    <a:gd name="T10" fmla="*/ 17100 w 21600"/>
                    <a:gd name="T11" fmla="*/ 17100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T8" t="T9" r="T10" b="T11"/>
                  <a:pathLst>
                    <a:path w="21600" h="21600">
                      <a:moveTo>
                        <a:pt x="0" y="0"/>
                      </a:moveTo>
                      <a:lnTo>
                        <a:pt x="5400" y="21600"/>
                      </a:lnTo>
                      <a:lnTo>
                        <a:pt x="16200" y="21600"/>
                      </a:lnTo>
                      <a:lnTo>
                        <a:pt x="21600" y="0"/>
                      </a:lnTo>
                      <a:close/>
                    </a:path>
                  </a:pathLst>
                </a:custGeom>
                <a:grpFill/>
                <a:ln w="3810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271" name="AutoShape 21"/>
                <p:cNvSpPr>
                  <a:spLocks noChangeArrowheads="1"/>
                </p:cNvSpPr>
                <p:nvPr/>
              </p:nvSpPr>
              <p:spPr bwMode="auto">
                <a:xfrm rot="6300000">
                  <a:off x="2016" y="3120"/>
                  <a:ext cx="48" cy="240"/>
                </a:xfrm>
                <a:custGeom>
                  <a:avLst/>
                  <a:gdLst>
                    <a:gd name="G0" fmla="+- 5400 0 0"/>
                    <a:gd name="G1" fmla="+- 21600 0 5400"/>
                    <a:gd name="G2" fmla="*/ 5400 1 2"/>
                    <a:gd name="G3" fmla="+- 21600 0 G2"/>
                    <a:gd name="G4" fmla="+/ 5400 21600 2"/>
                    <a:gd name="G5" fmla="+/ G1 0 2"/>
                    <a:gd name="G6" fmla="*/ 21600 21600 5400"/>
                    <a:gd name="G7" fmla="*/ G6 1 2"/>
                    <a:gd name="G8" fmla="+- 21600 0 G7"/>
                    <a:gd name="G9" fmla="*/ 21600 1 2"/>
                    <a:gd name="G10" fmla="+- 5400 0 G9"/>
                    <a:gd name="G11" fmla="?: G10 G8 0"/>
                    <a:gd name="G12" fmla="?: G10 G7 21600"/>
                    <a:gd name="T0" fmla="*/ 18900 w 21600"/>
                    <a:gd name="T1" fmla="*/ 10800 h 21600"/>
                    <a:gd name="T2" fmla="*/ 10800 w 21600"/>
                    <a:gd name="T3" fmla="*/ 21600 h 21600"/>
                    <a:gd name="T4" fmla="*/ 2700 w 21600"/>
                    <a:gd name="T5" fmla="*/ 10800 h 21600"/>
                    <a:gd name="T6" fmla="*/ 10800 w 21600"/>
                    <a:gd name="T7" fmla="*/ 0 h 21600"/>
                    <a:gd name="T8" fmla="*/ 4500 w 21600"/>
                    <a:gd name="T9" fmla="*/ 4500 h 21600"/>
                    <a:gd name="T10" fmla="*/ 17100 w 21600"/>
                    <a:gd name="T11" fmla="*/ 17100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T8" t="T9" r="T10" b="T11"/>
                  <a:pathLst>
                    <a:path w="21600" h="21600">
                      <a:moveTo>
                        <a:pt x="0" y="0"/>
                      </a:moveTo>
                      <a:lnTo>
                        <a:pt x="5400" y="21600"/>
                      </a:lnTo>
                      <a:lnTo>
                        <a:pt x="16200" y="21600"/>
                      </a:lnTo>
                      <a:lnTo>
                        <a:pt x="21600" y="0"/>
                      </a:lnTo>
                      <a:close/>
                    </a:path>
                  </a:pathLst>
                </a:custGeom>
                <a:grpFill/>
                <a:ln w="3810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272" name="AutoShape 22"/>
                <p:cNvSpPr>
                  <a:spLocks noChangeArrowheads="1"/>
                </p:cNvSpPr>
                <p:nvPr/>
              </p:nvSpPr>
              <p:spPr bwMode="auto">
                <a:xfrm rot="4500000">
                  <a:off x="2016" y="2928"/>
                  <a:ext cx="48" cy="240"/>
                </a:xfrm>
                <a:custGeom>
                  <a:avLst/>
                  <a:gdLst>
                    <a:gd name="G0" fmla="+- 5400 0 0"/>
                    <a:gd name="G1" fmla="+- 21600 0 5400"/>
                    <a:gd name="G2" fmla="*/ 5400 1 2"/>
                    <a:gd name="G3" fmla="+- 21600 0 G2"/>
                    <a:gd name="G4" fmla="+/ 5400 21600 2"/>
                    <a:gd name="G5" fmla="+/ G1 0 2"/>
                    <a:gd name="G6" fmla="*/ 21600 21600 5400"/>
                    <a:gd name="G7" fmla="*/ G6 1 2"/>
                    <a:gd name="G8" fmla="+- 21600 0 G7"/>
                    <a:gd name="G9" fmla="*/ 21600 1 2"/>
                    <a:gd name="G10" fmla="+- 5400 0 G9"/>
                    <a:gd name="G11" fmla="?: G10 G8 0"/>
                    <a:gd name="G12" fmla="?: G10 G7 21600"/>
                    <a:gd name="T0" fmla="*/ 18900 w 21600"/>
                    <a:gd name="T1" fmla="*/ 10800 h 21600"/>
                    <a:gd name="T2" fmla="*/ 10800 w 21600"/>
                    <a:gd name="T3" fmla="*/ 21600 h 21600"/>
                    <a:gd name="T4" fmla="*/ 2700 w 21600"/>
                    <a:gd name="T5" fmla="*/ 10800 h 21600"/>
                    <a:gd name="T6" fmla="*/ 10800 w 21600"/>
                    <a:gd name="T7" fmla="*/ 0 h 21600"/>
                    <a:gd name="T8" fmla="*/ 4500 w 21600"/>
                    <a:gd name="T9" fmla="*/ 4500 h 21600"/>
                    <a:gd name="T10" fmla="*/ 17100 w 21600"/>
                    <a:gd name="T11" fmla="*/ 17100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T8" t="T9" r="T10" b="T11"/>
                  <a:pathLst>
                    <a:path w="21600" h="21600">
                      <a:moveTo>
                        <a:pt x="0" y="0"/>
                      </a:moveTo>
                      <a:lnTo>
                        <a:pt x="5400" y="21600"/>
                      </a:lnTo>
                      <a:lnTo>
                        <a:pt x="16200" y="21600"/>
                      </a:lnTo>
                      <a:lnTo>
                        <a:pt x="21600" y="0"/>
                      </a:lnTo>
                      <a:close/>
                    </a:path>
                  </a:pathLst>
                </a:custGeom>
                <a:grpFill/>
                <a:ln w="3810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</p:grpSp>
          <p:sp>
            <p:nvSpPr>
              <p:cNvPr id="261" name="AutoShape 25"/>
              <p:cNvSpPr>
                <a:spLocks noChangeArrowheads="1"/>
              </p:cNvSpPr>
              <p:nvPr/>
            </p:nvSpPr>
            <p:spPr bwMode="auto">
              <a:xfrm flipV="1">
                <a:off x="2057400" y="5105400"/>
                <a:ext cx="685800" cy="76200"/>
              </a:xfrm>
              <a:custGeom>
                <a:avLst/>
                <a:gdLst>
                  <a:gd name="T0" fmla="*/ 677005 w 21600"/>
                  <a:gd name="T1" fmla="*/ 38100 h 21600"/>
                  <a:gd name="T2" fmla="*/ 342900 w 21600"/>
                  <a:gd name="T3" fmla="*/ 76200 h 21600"/>
                  <a:gd name="T4" fmla="*/ 8795 w 21600"/>
                  <a:gd name="T5" fmla="*/ 38100 h 21600"/>
                  <a:gd name="T6" fmla="*/ 342900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2077 w 21600"/>
                  <a:gd name="T13" fmla="*/ 2077 h 21600"/>
                  <a:gd name="T14" fmla="*/ 19523 w 21600"/>
                  <a:gd name="T15" fmla="*/ 19523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553" y="21600"/>
                    </a:lnTo>
                    <a:lnTo>
                      <a:pt x="21047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262" name="グループ化 4"/>
              <p:cNvGrpSpPr>
                <a:grpSpLocks/>
              </p:cNvGrpSpPr>
              <p:nvPr/>
            </p:nvGrpSpPr>
            <p:grpSpPr bwMode="auto">
              <a:xfrm>
                <a:off x="2019300" y="4535488"/>
                <a:ext cx="762000" cy="404812"/>
                <a:chOff x="1981200" y="4535488"/>
                <a:chExt cx="762000" cy="404812"/>
              </a:xfrm>
            </p:grpSpPr>
            <p:grpSp>
              <p:nvGrpSpPr>
                <p:cNvPr id="266" name="Group 28"/>
                <p:cNvGrpSpPr>
                  <a:grpSpLocks/>
                </p:cNvGrpSpPr>
                <p:nvPr/>
              </p:nvGrpSpPr>
              <p:grpSpPr bwMode="auto">
                <a:xfrm rot="10800000">
                  <a:off x="1981200" y="4535488"/>
                  <a:ext cx="762000" cy="404812"/>
                  <a:chOff x="1440" y="3840"/>
                  <a:chExt cx="816" cy="432"/>
                </a:xfrm>
              </p:grpSpPr>
              <p:sp>
                <p:nvSpPr>
                  <p:cNvPr id="268" name="AutoShape 26"/>
                  <p:cNvSpPr>
                    <a:spLocks noChangeArrowheads="1"/>
                  </p:cNvSpPr>
                  <p:nvPr/>
                </p:nvSpPr>
                <p:spPr bwMode="auto">
                  <a:xfrm>
                    <a:off x="1440" y="3840"/>
                    <a:ext cx="432" cy="432"/>
                  </a:xfrm>
                  <a:custGeom>
                    <a:avLst/>
                    <a:gdLst>
                      <a:gd name="T0" fmla="*/ 216 w 21600"/>
                      <a:gd name="T1" fmla="*/ 0 h 21600"/>
                      <a:gd name="T2" fmla="*/ 29 w 21600"/>
                      <a:gd name="T3" fmla="*/ 158 h 21600"/>
                      <a:gd name="T4" fmla="*/ 216 w 21600"/>
                      <a:gd name="T5" fmla="*/ 40 h 21600"/>
                      <a:gd name="T6" fmla="*/ 403 w 21600"/>
                      <a:gd name="T7" fmla="*/ 158 h 21600"/>
                      <a:gd name="T8" fmla="*/ 0 60000 65536"/>
                      <a:gd name="T9" fmla="*/ 0 60000 65536"/>
                      <a:gd name="T10" fmla="*/ 0 60000 65536"/>
                      <a:gd name="T11" fmla="*/ 0 60000 65536"/>
                      <a:gd name="T12" fmla="*/ 0 w 21600"/>
                      <a:gd name="T13" fmla="*/ 0 h 21600"/>
                      <a:gd name="T14" fmla="*/ 21600 w 21600"/>
                      <a:gd name="T15" fmla="*/ 10450 h 21600"/>
                    </a:gdLst>
                    <a:ahLst/>
                    <a:cxnLst>
                      <a:cxn ang="T8">
                        <a:pos x="T0" y="T1"/>
                      </a:cxn>
                      <a:cxn ang="T9">
                        <a:pos x="T2" y="T3"/>
                      </a:cxn>
                      <a:cxn ang="T10">
                        <a:pos x="T4" y="T5"/>
                      </a:cxn>
                      <a:cxn ang="T11">
                        <a:pos x="T6" y="T7"/>
                      </a:cxn>
                    </a:cxnLst>
                    <a:rect l="T12" t="T13" r="T14" b="T15"/>
                    <a:pathLst>
                      <a:path w="21600" h="21600">
                        <a:moveTo>
                          <a:pt x="2400" y="8200"/>
                        </a:moveTo>
                        <a:cubicBezTo>
                          <a:pt x="3539" y="4517"/>
                          <a:pt x="6945" y="2006"/>
                          <a:pt x="10800" y="2007"/>
                        </a:cubicBezTo>
                        <a:cubicBezTo>
                          <a:pt x="14654" y="2007"/>
                          <a:pt x="18060" y="4517"/>
                          <a:pt x="19199" y="8200"/>
                        </a:cubicBezTo>
                        <a:lnTo>
                          <a:pt x="21117" y="7606"/>
                        </a:lnTo>
                        <a:cubicBezTo>
                          <a:pt x="19717" y="3083"/>
                          <a:pt x="15534" y="-1"/>
                          <a:pt x="10799" y="0"/>
                        </a:cubicBezTo>
                        <a:cubicBezTo>
                          <a:pt x="6065" y="0"/>
                          <a:pt x="1882" y="3083"/>
                          <a:pt x="482" y="7606"/>
                        </a:cubicBezTo>
                        <a:lnTo>
                          <a:pt x="2400" y="8200"/>
                        </a:lnTo>
                        <a:close/>
                      </a:path>
                    </a:pathLst>
                  </a:custGeom>
                  <a:solidFill>
                    <a:schemeClr val="tx1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38100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269" name="AutoShape 27"/>
                  <p:cNvSpPr>
                    <a:spLocks noChangeArrowheads="1"/>
                  </p:cNvSpPr>
                  <p:nvPr/>
                </p:nvSpPr>
                <p:spPr bwMode="auto">
                  <a:xfrm>
                    <a:off x="1824" y="3840"/>
                    <a:ext cx="432" cy="432"/>
                  </a:xfrm>
                  <a:custGeom>
                    <a:avLst/>
                    <a:gdLst>
                      <a:gd name="T0" fmla="*/ 216 w 21600"/>
                      <a:gd name="T1" fmla="*/ 0 h 21600"/>
                      <a:gd name="T2" fmla="*/ 29 w 21600"/>
                      <a:gd name="T3" fmla="*/ 158 h 21600"/>
                      <a:gd name="T4" fmla="*/ 216 w 21600"/>
                      <a:gd name="T5" fmla="*/ 40 h 21600"/>
                      <a:gd name="T6" fmla="*/ 403 w 21600"/>
                      <a:gd name="T7" fmla="*/ 158 h 21600"/>
                      <a:gd name="T8" fmla="*/ 0 60000 65536"/>
                      <a:gd name="T9" fmla="*/ 0 60000 65536"/>
                      <a:gd name="T10" fmla="*/ 0 60000 65536"/>
                      <a:gd name="T11" fmla="*/ 0 60000 65536"/>
                      <a:gd name="T12" fmla="*/ 0 w 21600"/>
                      <a:gd name="T13" fmla="*/ 0 h 21600"/>
                      <a:gd name="T14" fmla="*/ 21600 w 21600"/>
                      <a:gd name="T15" fmla="*/ 10450 h 21600"/>
                    </a:gdLst>
                    <a:ahLst/>
                    <a:cxnLst>
                      <a:cxn ang="T8">
                        <a:pos x="T0" y="T1"/>
                      </a:cxn>
                      <a:cxn ang="T9">
                        <a:pos x="T2" y="T3"/>
                      </a:cxn>
                      <a:cxn ang="T10">
                        <a:pos x="T4" y="T5"/>
                      </a:cxn>
                      <a:cxn ang="T11">
                        <a:pos x="T6" y="T7"/>
                      </a:cxn>
                    </a:cxnLst>
                    <a:rect l="T12" t="T13" r="T14" b="T15"/>
                    <a:pathLst>
                      <a:path w="21600" h="21600">
                        <a:moveTo>
                          <a:pt x="2400" y="8200"/>
                        </a:moveTo>
                        <a:cubicBezTo>
                          <a:pt x="3539" y="4517"/>
                          <a:pt x="6945" y="2006"/>
                          <a:pt x="10800" y="2007"/>
                        </a:cubicBezTo>
                        <a:cubicBezTo>
                          <a:pt x="14654" y="2007"/>
                          <a:pt x="18060" y="4517"/>
                          <a:pt x="19199" y="8200"/>
                        </a:cubicBezTo>
                        <a:lnTo>
                          <a:pt x="21117" y="7606"/>
                        </a:lnTo>
                        <a:cubicBezTo>
                          <a:pt x="19717" y="3083"/>
                          <a:pt x="15534" y="-1"/>
                          <a:pt x="10799" y="0"/>
                        </a:cubicBezTo>
                        <a:cubicBezTo>
                          <a:pt x="6065" y="0"/>
                          <a:pt x="1882" y="3083"/>
                          <a:pt x="482" y="7606"/>
                        </a:cubicBezTo>
                        <a:lnTo>
                          <a:pt x="2400" y="8200"/>
                        </a:lnTo>
                        <a:close/>
                      </a:path>
                    </a:pathLst>
                  </a:custGeom>
                  <a:solidFill>
                    <a:schemeClr val="tx1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38100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sp>
              <p:nvSpPr>
                <p:cNvPr id="267" name="AutoShape 29"/>
                <p:cNvSpPr>
                  <a:spLocks noChangeArrowheads="1"/>
                </p:cNvSpPr>
                <p:nvPr/>
              </p:nvSpPr>
              <p:spPr bwMode="auto">
                <a:xfrm rot="10800000" flipV="1">
                  <a:off x="2209800" y="4648200"/>
                  <a:ext cx="304800" cy="161925"/>
                </a:xfrm>
                <a:custGeom>
                  <a:avLst/>
                  <a:gdLst>
                    <a:gd name="T0" fmla="*/ 266700 w 21600"/>
                    <a:gd name="T1" fmla="*/ 80963 h 21600"/>
                    <a:gd name="T2" fmla="*/ 152400 w 21600"/>
                    <a:gd name="T3" fmla="*/ 161925 h 21600"/>
                    <a:gd name="T4" fmla="*/ 38100 w 21600"/>
                    <a:gd name="T5" fmla="*/ 80963 h 21600"/>
                    <a:gd name="T6" fmla="*/ 152400 w 21600"/>
                    <a:gd name="T7" fmla="*/ 0 h 2160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4500 w 21600"/>
                    <a:gd name="T13" fmla="*/ 4500 h 21600"/>
                    <a:gd name="T14" fmla="*/ 17100 w 21600"/>
                    <a:gd name="T15" fmla="*/ 17100 h 2160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1600" h="21600">
                      <a:moveTo>
                        <a:pt x="0" y="0"/>
                      </a:moveTo>
                      <a:lnTo>
                        <a:pt x="5400" y="21600"/>
                      </a:lnTo>
                      <a:lnTo>
                        <a:pt x="16200" y="2160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FF3300"/>
                </a:solidFill>
                <a:ln w="381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263" name="AutoShape 31"/>
              <p:cNvSpPr>
                <a:spLocks noChangeArrowheads="1"/>
              </p:cNvSpPr>
              <p:nvPr/>
            </p:nvSpPr>
            <p:spPr bwMode="auto">
              <a:xfrm rot="5400000">
                <a:off x="1981200" y="4114800"/>
                <a:ext cx="76200" cy="533400"/>
              </a:xfrm>
              <a:prstGeom prst="moon">
                <a:avLst>
                  <a:gd name="adj" fmla="val 41667"/>
                </a:avLst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64" name="AutoShape 34"/>
              <p:cNvSpPr>
                <a:spLocks noChangeArrowheads="1"/>
              </p:cNvSpPr>
              <p:nvPr/>
            </p:nvSpPr>
            <p:spPr bwMode="auto">
              <a:xfrm rot="5400000">
                <a:off x="2743200" y="4114800"/>
                <a:ext cx="76200" cy="533400"/>
              </a:xfrm>
              <a:prstGeom prst="moon">
                <a:avLst>
                  <a:gd name="adj" fmla="val 41667"/>
                </a:avLst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65" name="円/楕円 264"/>
              <p:cNvSpPr/>
              <p:nvPr/>
            </p:nvSpPr>
            <p:spPr>
              <a:xfrm>
                <a:off x="2247900" y="5113338"/>
                <a:ext cx="304800" cy="304800"/>
              </a:xfrm>
              <a:prstGeom prst="ellipse">
                <a:avLst/>
              </a:prstGeom>
              <a:solidFill>
                <a:srgbClr val="FFFF0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ja-JP" altLang="en-US"/>
              </a:p>
            </p:txBody>
          </p:sp>
        </p:grpSp>
      </p:grpSp>
      <p:grpSp>
        <p:nvGrpSpPr>
          <p:cNvPr id="273" name="グループ化 272"/>
          <p:cNvGrpSpPr/>
          <p:nvPr/>
        </p:nvGrpSpPr>
        <p:grpSpPr>
          <a:xfrm>
            <a:off x="4166554" y="2785219"/>
            <a:ext cx="1583402" cy="1583400"/>
            <a:chOff x="2162175" y="5634038"/>
            <a:chExt cx="855663" cy="855662"/>
          </a:xfrm>
        </p:grpSpPr>
        <p:sp>
          <p:nvSpPr>
            <p:cNvPr id="274" name="AutoShape 171"/>
            <p:cNvSpPr>
              <a:spLocks noChangeArrowheads="1"/>
            </p:cNvSpPr>
            <p:nvPr/>
          </p:nvSpPr>
          <p:spPr bwMode="auto">
            <a:xfrm>
              <a:off x="2162175" y="5634038"/>
              <a:ext cx="855663" cy="855662"/>
            </a:xfrm>
            <a:custGeom>
              <a:avLst/>
              <a:gdLst>
                <a:gd name="G0" fmla="+- 1723 0 0"/>
                <a:gd name="G1" fmla="*/ G0 2 1"/>
                <a:gd name="G2" fmla="+- 21600 0 G1"/>
                <a:gd name="G3" fmla="*/ G2 G2 1"/>
                <a:gd name="G4" fmla="*/ G0 G0 1"/>
                <a:gd name="G5" fmla="+- G3 0 G4"/>
                <a:gd name="G6" fmla="*/ G5 1 8"/>
                <a:gd name="G7" fmla="sqrt G6"/>
                <a:gd name="G8" fmla="*/ G4 1 8"/>
                <a:gd name="G9" fmla="sqrt G8"/>
                <a:gd name="G10" fmla="+- G7 G9 0"/>
                <a:gd name="G11" fmla="+- G7 0 G9"/>
                <a:gd name="G12" fmla="+- G10 10800 0"/>
                <a:gd name="G13" fmla="+- 10800 0 G10"/>
                <a:gd name="G14" fmla="+- G11 10800 0"/>
                <a:gd name="G15" fmla="+- 10800 0 G11"/>
                <a:gd name="G16" fmla="+- 21600 0 G0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798" y="16580"/>
                  </a:moveTo>
                  <a:cubicBezTo>
                    <a:pt x="19142" y="14953"/>
                    <a:pt x="19877" y="12909"/>
                    <a:pt x="19877" y="10800"/>
                  </a:cubicBezTo>
                  <a:cubicBezTo>
                    <a:pt x="19877" y="5786"/>
                    <a:pt x="15813" y="1723"/>
                    <a:pt x="10800" y="1723"/>
                  </a:cubicBezTo>
                  <a:cubicBezTo>
                    <a:pt x="8690" y="1722"/>
                    <a:pt x="6646" y="2457"/>
                    <a:pt x="5019" y="3801"/>
                  </a:cubicBezTo>
                  <a:close/>
                  <a:moveTo>
                    <a:pt x="3801" y="5019"/>
                  </a:moveTo>
                  <a:cubicBezTo>
                    <a:pt x="2457" y="6646"/>
                    <a:pt x="1723" y="8690"/>
                    <a:pt x="1723" y="10799"/>
                  </a:cubicBezTo>
                  <a:cubicBezTo>
                    <a:pt x="1723" y="15813"/>
                    <a:pt x="5786" y="19877"/>
                    <a:pt x="10800" y="19877"/>
                  </a:cubicBezTo>
                  <a:cubicBezTo>
                    <a:pt x="12909" y="19877"/>
                    <a:pt x="14953" y="19142"/>
                    <a:pt x="16580" y="1779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5" name="AutoShape 172"/>
            <p:cNvSpPr>
              <a:spLocks noChangeArrowheads="1"/>
            </p:cNvSpPr>
            <p:nvPr/>
          </p:nvSpPr>
          <p:spPr bwMode="auto">
            <a:xfrm>
              <a:off x="2297113" y="5768975"/>
              <a:ext cx="585787" cy="585788"/>
            </a:xfrm>
            <a:prstGeom prst="star16">
              <a:avLst>
                <a:gd name="adj" fmla="val 37500"/>
              </a:avLst>
            </a:prstGeom>
            <a:solidFill>
              <a:srgbClr val="6699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6" name="AutoShape 175"/>
            <p:cNvSpPr>
              <a:spLocks noChangeArrowheads="1"/>
            </p:cNvSpPr>
            <p:nvPr/>
          </p:nvSpPr>
          <p:spPr bwMode="auto">
            <a:xfrm>
              <a:off x="2366963" y="5840413"/>
              <a:ext cx="444500" cy="441325"/>
            </a:xfrm>
            <a:prstGeom prst="star16">
              <a:avLst>
                <a:gd name="adj" fmla="val 37500"/>
              </a:avLst>
            </a:prstGeom>
            <a:solidFill>
              <a:srgbClr val="0099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7" name="AutoShape 177"/>
            <p:cNvSpPr>
              <a:spLocks noChangeArrowheads="1"/>
            </p:cNvSpPr>
            <p:nvPr/>
          </p:nvSpPr>
          <p:spPr bwMode="auto">
            <a:xfrm>
              <a:off x="2446338" y="5918200"/>
              <a:ext cx="285750" cy="285750"/>
            </a:xfrm>
            <a:prstGeom prst="star16">
              <a:avLst>
                <a:gd name="adj" fmla="val 37500"/>
              </a:avLst>
            </a:prstGeom>
            <a:solidFill>
              <a:srgbClr val="0066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8" name="AutoShape 178"/>
            <p:cNvSpPr>
              <a:spLocks noChangeArrowheads="1"/>
            </p:cNvSpPr>
            <p:nvPr/>
          </p:nvSpPr>
          <p:spPr bwMode="auto">
            <a:xfrm>
              <a:off x="2511425" y="5983288"/>
              <a:ext cx="155575" cy="155575"/>
            </a:xfrm>
            <a:prstGeom prst="star16">
              <a:avLst>
                <a:gd name="adj" fmla="val 37500"/>
              </a:avLst>
            </a:prstGeom>
            <a:solidFill>
              <a:srgbClr val="0033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9" name="AutoShape 179"/>
            <p:cNvSpPr>
              <a:spLocks noChangeArrowheads="1"/>
            </p:cNvSpPr>
            <p:nvPr/>
          </p:nvSpPr>
          <p:spPr bwMode="auto">
            <a:xfrm rot="10800000">
              <a:off x="2387600" y="5994400"/>
              <a:ext cx="179388" cy="46038"/>
            </a:xfrm>
            <a:prstGeom prst="triangle">
              <a:avLst>
                <a:gd name="adj" fmla="val 50000"/>
              </a:avLst>
            </a:prstGeom>
            <a:solidFill>
              <a:srgbClr val="FFFF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0" name="AutoShape 180"/>
            <p:cNvSpPr>
              <a:spLocks noChangeArrowheads="1"/>
            </p:cNvSpPr>
            <p:nvPr/>
          </p:nvSpPr>
          <p:spPr bwMode="auto">
            <a:xfrm rot="10800000">
              <a:off x="2613025" y="5994400"/>
              <a:ext cx="179388" cy="46038"/>
            </a:xfrm>
            <a:prstGeom prst="triangle">
              <a:avLst>
                <a:gd name="adj" fmla="val 50000"/>
              </a:avLst>
            </a:prstGeom>
            <a:solidFill>
              <a:srgbClr val="FFFF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281" name="グループ化 280"/>
          <p:cNvGrpSpPr/>
          <p:nvPr/>
        </p:nvGrpSpPr>
        <p:grpSpPr>
          <a:xfrm>
            <a:off x="5834595" y="2929908"/>
            <a:ext cx="1894845" cy="1309333"/>
            <a:chOff x="4862513" y="3608388"/>
            <a:chExt cx="1304925" cy="901700"/>
          </a:xfrm>
        </p:grpSpPr>
        <p:sp>
          <p:nvSpPr>
            <p:cNvPr id="282" name="AutoShape 292"/>
            <p:cNvSpPr>
              <a:spLocks noChangeArrowheads="1"/>
            </p:cNvSpPr>
            <p:nvPr/>
          </p:nvSpPr>
          <p:spPr bwMode="auto">
            <a:xfrm>
              <a:off x="5087938" y="3654425"/>
              <a:ext cx="855662" cy="855663"/>
            </a:xfrm>
            <a:custGeom>
              <a:avLst/>
              <a:gdLst>
                <a:gd name="G0" fmla="+- 1723 0 0"/>
                <a:gd name="G1" fmla="*/ G0 2 1"/>
                <a:gd name="G2" fmla="+- 21600 0 G1"/>
                <a:gd name="G3" fmla="*/ G2 G2 1"/>
                <a:gd name="G4" fmla="*/ G0 G0 1"/>
                <a:gd name="G5" fmla="+- G3 0 G4"/>
                <a:gd name="G6" fmla="*/ G5 1 8"/>
                <a:gd name="G7" fmla="sqrt G6"/>
                <a:gd name="G8" fmla="*/ G4 1 8"/>
                <a:gd name="G9" fmla="sqrt G8"/>
                <a:gd name="G10" fmla="+- G7 G9 0"/>
                <a:gd name="G11" fmla="+- G7 0 G9"/>
                <a:gd name="G12" fmla="+- G10 10800 0"/>
                <a:gd name="G13" fmla="+- 10800 0 G10"/>
                <a:gd name="G14" fmla="+- G11 10800 0"/>
                <a:gd name="G15" fmla="+- 10800 0 G11"/>
                <a:gd name="G16" fmla="+- 21600 0 G0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798" y="16580"/>
                  </a:moveTo>
                  <a:cubicBezTo>
                    <a:pt x="19142" y="14953"/>
                    <a:pt x="19877" y="12909"/>
                    <a:pt x="19877" y="10800"/>
                  </a:cubicBezTo>
                  <a:cubicBezTo>
                    <a:pt x="19877" y="5786"/>
                    <a:pt x="15813" y="1723"/>
                    <a:pt x="10800" y="1723"/>
                  </a:cubicBezTo>
                  <a:cubicBezTo>
                    <a:pt x="8690" y="1722"/>
                    <a:pt x="6646" y="2457"/>
                    <a:pt x="5019" y="3801"/>
                  </a:cubicBezTo>
                  <a:close/>
                  <a:moveTo>
                    <a:pt x="3801" y="5019"/>
                  </a:moveTo>
                  <a:cubicBezTo>
                    <a:pt x="2457" y="6646"/>
                    <a:pt x="1723" y="8690"/>
                    <a:pt x="1723" y="10799"/>
                  </a:cubicBezTo>
                  <a:cubicBezTo>
                    <a:pt x="1723" y="15813"/>
                    <a:pt x="5786" y="19877"/>
                    <a:pt x="10800" y="19877"/>
                  </a:cubicBezTo>
                  <a:cubicBezTo>
                    <a:pt x="12909" y="19877"/>
                    <a:pt x="14953" y="19142"/>
                    <a:pt x="16580" y="1779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3" name="AutoShape 320"/>
            <p:cNvSpPr>
              <a:spLocks noChangeArrowheads="1"/>
            </p:cNvSpPr>
            <p:nvPr/>
          </p:nvSpPr>
          <p:spPr bwMode="auto">
            <a:xfrm>
              <a:off x="4862513" y="3789363"/>
              <a:ext cx="539750" cy="539750"/>
            </a:xfrm>
            <a:prstGeom prst="star16">
              <a:avLst>
                <a:gd name="adj" fmla="val 37500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4" name="AutoShape 347"/>
            <p:cNvSpPr>
              <a:spLocks noChangeArrowheads="1"/>
            </p:cNvSpPr>
            <p:nvPr/>
          </p:nvSpPr>
          <p:spPr bwMode="auto">
            <a:xfrm>
              <a:off x="5627688" y="3608388"/>
              <a:ext cx="539750" cy="539750"/>
            </a:xfrm>
            <a:prstGeom prst="star16">
              <a:avLst>
                <a:gd name="adj" fmla="val 37500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285" name="Group 348"/>
            <p:cNvGrpSpPr>
              <a:grpSpLocks/>
            </p:cNvGrpSpPr>
            <p:nvPr/>
          </p:nvGrpSpPr>
          <p:grpSpPr bwMode="auto">
            <a:xfrm>
              <a:off x="5176838" y="3833813"/>
              <a:ext cx="630237" cy="525462"/>
              <a:chOff x="2468" y="1763"/>
              <a:chExt cx="1021" cy="850"/>
            </a:xfrm>
          </p:grpSpPr>
          <p:grpSp>
            <p:nvGrpSpPr>
              <p:cNvPr id="286" name="Group 349"/>
              <p:cNvGrpSpPr>
                <a:grpSpLocks/>
              </p:cNvGrpSpPr>
              <p:nvPr/>
            </p:nvGrpSpPr>
            <p:grpSpPr bwMode="auto">
              <a:xfrm rot="1800000">
                <a:off x="2950" y="1763"/>
                <a:ext cx="539" cy="850"/>
                <a:chOff x="3290" y="2103"/>
                <a:chExt cx="539" cy="850"/>
              </a:xfrm>
            </p:grpSpPr>
            <p:grpSp>
              <p:nvGrpSpPr>
                <p:cNvPr id="302" name="Group 350"/>
                <p:cNvGrpSpPr>
                  <a:grpSpLocks/>
                </p:cNvGrpSpPr>
                <p:nvPr/>
              </p:nvGrpSpPr>
              <p:grpSpPr bwMode="auto">
                <a:xfrm>
                  <a:off x="3290" y="2103"/>
                  <a:ext cx="539" cy="850"/>
                  <a:chOff x="3432" y="1621"/>
                  <a:chExt cx="539" cy="850"/>
                </a:xfrm>
              </p:grpSpPr>
              <p:sp>
                <p:nvSpPr>
                  <p:cNvPr id="309" name="AutoShape 351"/>
                  <p:cNvSpPr>
                    <a:spLocks noChangeArrowheads="1"/>
                  </p:cNvSpPr>
                  <p:nvPr/>
                </p:nvSpPr>
                <p:spPr bwMode="auto">
                  <a:xfrm>
                    <a:off x="3914" y="2245"/>
                    <a:ext cx="57" cy="141"/>
                  </a:xfrm>
                  <a:prstGeom prst="roundRect">
                    <a:avLst>
                      <a:gd name="adj" fmla="val 10593"/>
                    </a:avLst>
                  </a:prstGeom>
                  <a:solidFill>
                    <a:srgbClr val="000000"/>
                  </a:solidFill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10" name="AutoShape 352"/>
                  <p:cNvSpPr>
                    <a:spLocks noChangeArrowheads="1"/>
                  </p:cNvSpPr>
                  <p:nvPr/>
                </p:nvSpPr>
                <p:spPr bwMode="auto">
                  <a:xfrm>
                    <a:off x="3432" y="1621"/>
                    <a:ext cx="510" cy="850"/>
                  </a:xfrm>
                  <a:prstGeom prst="roundRect">
                    <a:avLst>
                      <a:gd name="adj" fmla="val 10593"/>
                    </a:avLst>
                  </a:prstGeom>
                  <a:solidFill>
                    <a:srgbClr val="000000"/>
                  </a:solidFill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303" name="Group 353"/>
                <p:cNvGrpSpPr>
                  <a:grpSpLocks/>
                </p:cNvGrpSpPr>
                <p:nvPr/>
              </p:nvGrpSpPr>
              <p:grpSpPr bwMode="auto">
                <a:xfrm>
                  <a:off x="3290" y="2103"/>
                  <a:ext cx="539" cy="850"/>
                  <a:chOff x="3432" y="2642"/>
                  <a:chExt cx="539" cy="850"/>
                </a:xfrm>
              </p:grpSpPr>
              <p:sp>
                <p:nvSpPr>
                  <p:cNvPr id="304" name="AutoShape 354"/>
                  <p:cNvSpPr>
                    <a:spLocks noChangeArrowheads="1"/>
                  </p:cNvSpPr>
                  <p:nvPr/>
                </p:nvSpPr>
                <p:spPr bwMode="auto">
                  <a:xfrm>
                    <a:off x="3914" y="3266"/>
                    <a:ext cx="57" cy="141"/>
                  </a:xfrm>
                  <a:prstGeom prst="roundRect">
                    <a:avLst>
                      <a:gd name="adj" fmla="val 10593"/>
                    </a:avLst>
                  </a:prstGeom>
                  <a:solidFill>
                    <a:srgbClr val="C0C0C0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05" name="AutoShape 355"/>
                  <p:cNvSpPr>
                    <a:spLocks noChangeArrowheads="1"/>
                  </p:cNvSpPr>
                  <p:nvPr/>
                </p:nvSpPr>
                <p:spPr bwMode="auto">
                  <a:xfrm>
                    <a:off x="3432" y="2642"/>
                    <a:ext cx="510" cy="850"/>
                  </a:xfrm>
                  <a:prstGeom prst="roundRect">
                    <a:avLst>
                      <a:gd name="adj" fmla="val 10593"/>
                    </a:avLst>
                  </a:prstGeom>
                  <a:gradFill rotWithShape="1">
                    <a:gsLst>
                      <a:gs pos="0">
                        <a:srgbClr val="FF99CC">
                          <a:gamma/>
                          <a:tint val="22353"/>
                          <a:invGamma/>
                        </a:srgbClr>
                      </a:gs>
                      <a:gs pos="100000">
                        <a:srgbClr val="FF99CC"/>
                      </a:gs>
                    </a:gsLst>
                    <a:lin ang="5400000" scaled="1"/>
                  </a:gra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06" name="Oval 356"/>
                  <p:cNvSpPr>
                    <a:spLocks noChangeArrowheads="1"/>
                  </p:cNvSpPr>
                  <p:nvPr/>
                </p:nvSpPr>
                <p:spPr bwMode="auto">
                  <a:xfrm>
                    <a:off x="3781" y="2708"/>
                    <a:ext cx="95" cy="95"/>
                  </a:xfrm>
                  <a:prstGeom prst="ellipse">
                    <a:avLst/>
                  </a:prstGeom>
                  <a:solidFill>
                    <a:srgbClr val="00CCFF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07" name="AutoShape 357"/>
                  <p:cNvSpPr>
                    <a:spLocks noChangeArrowheads="1"/>
                  </p:cNvSpPr>
                  <p:nvPr/>
                </p:nvSpPr>
                <p:spPr bwMode="auto">
                  <a:xfrm>
                    <a:off x="3772" y="2699"/>
                    <a:ext cx="113" cy="113"/>
                  </a:xfrm>
                  <a:custGeom>
                    <a:avLst/>
                    <a:gdLst>
                      <a:gd name="G0" fmla="+- 2289 0 0"/>
                      <a:gd name="G1" fmla="+- 21600 0 2289"/>
                      <a:gd name="G2" fmla="+- 21600 0 2289"/>
                      <a:gd name="G3" fmla="*/ G0 2929 10000"/>
                      <a:gd name="G4" fmla="+- 21600 0 G3"/>
                      <a:gd name="G5" fmla="+- 21600 0 G3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2289" y="10800"/>
                        </a:moveTo>
                        <a:cubicBezTo>
                          <a:pt x="2289" y="15500"/>
                          <a:pt x="6100" y="19311"/>
                          <a:pt x="10800" y="19311"/>
                        </a:cubicBezTo>
                        <a:cubicBezTo>
                          <a:pt x="15500" y="19311"/>
                          <a:pt x="19311" y="15500"/>
                          <a:pt x="19311" y="10800"/>
                        </a:cubicBezTo>
                        <a:cubicBezTo>
                          <a:pt x="19311" y="6100"/>
                          <a:pt x="15500" y="2289"/>
                          <a:pt x="10800" y="2289"/>
                        </a:cubicBezTo>
                        <a:cubicBezTo>
                          <a:pt x="6100" y="2289"/>
                          <a:pt x="2289" y="6100"/>
                          <a:pt x="2289" y="10800"/>
                        </a:cubicBezTo>
                        <a:close/>
                      </a:path>
                    </a:pathLst>
                  </a:custGeom>
                  <a:solidFill>
                    <a:srgbClr val="C0C0C0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08" name="Oval 358"/>
                  <p:cNvSpPr>
                    <a:spLocks noChangeArrowheads="1"/>
                  </p:cNvSpPr>
                  <p:nvPr/>
                </p:nvSpPr>
                <p:spPr bwMode="auto">
                  <a:xfrm>
                    <a:off x="3829" y="2727"/>
                    <a:ext cx="29" cy="29"/>
                  </a:xfrm>
                  <a:prstGeom prst="ellipse">
                    <a:avLst/>
                  </a:prstGeom>
                  <a:solidFill>
                    <a:schemeClr val="bg1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</p:grpSp>
          <p:grpSp>
            <p:nvGrpSpPr>
              <p:cNvPr id="287" name="Group 359"/>
              <p:cNvGrpSpPr>
                <a:grpSpLocks/>
              </p:cNvGrpSpPr>
              <p:nvPr/>
            </p:nvGrpSpPr>
            <p:grpSpPr bwMode="auto">
              <a:xfrm rot="-900000">
                <a:off x="2468" y="2047"/>
                <a:ext cx="680" cy="453"/>
                <a:chOff x="2270" y="1905"/>
                <a:chExt cx="680" cy="453"/>
              </a:xfrm>
            </p:grpSpPr>
            <p:grpSp>
              <p:nvGrpSpPr>
                <p:cNvPr id="288" name="Group 360"/>
                <p:cNvGrpSpPr>
                  <a:grpSpLocks/>
                </p:cNvGrpSpPr>
                <p:nvPr/>
              </p:nvGrpSpPr>
              <p:grpSpPr bwMode="auto">
                <a:xfrm>
                  <a:off x="2270" y="1905"/>
                  <a:ext cx="680" cy="453"/>
                  <a:chOff x="2270" y="1905"/>
                  <a:chExt cx="680" cy="453"/>
                </a:xfrm>
              </p:grpSpPr>
              <p:sp>
                <p:nvSpPr>
                  <p:cNvPr id="299" name="Rectangle 361"/>
                  <p:cNvSpPr>
                    <a:spLocks noChangeArrowheads="1"/>
                  </p:cNvSpPr>
                  <p:nvPr/>
                </p:nvSpPr>
                <p:spPr bwMode="auto">
                  <a:xfrm>
                    <a:off x="2440" y="1905"/>
                    <a:ext cx="57" cy="58"/>
                  </a:xfrm>
                  <a:prstGeom prst="rect">
                    <a:avLst/>
                  </a:prstGeom>
                  <a:solidFill>
                    <a:srgbClr val="000000"/>
                  </a:solidFill>
                  <a:ln w="76200" algn="ctr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00" name="Rectangle 362"/>
                  <p:cNvSpPr>
                    <a:spLocks noChangeArrowheads="1"/>
                  </p:cNvSpPr>
                  <p:nvPr/>
                </p:nvSpPr>
                <p:spPr bwMode="auto">
                  <a:xfrm>
                    <a:off x="2298" y="1905"/>
                    <a:ext cx="113" cy="57"/>
                  </a:xfrm>
                  <a:prstGeom prst="rect">
                    <a:avLst/>
                  </a:prstGeom>
                  <a:solidFill>
                    <a:srgbClr val="000000"/>
                  </a:solidFill>
                  <a:ln w="76200" algn="ctr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01" name="Rectangle 363"/>
                  <p:cNvSpPr>
                    <a:spLocks noChangeArrowheads="1"/>
                  </p:cNvSpPr>
                  <p:nvPr/>
                </p:nvSpPr>
                <p:spPr bwMode="auto">
                  <a:xfrm>
                    <a:off x="2270" y="1934"/>
                    <a:ext cx="680" cy="424"/>
                  </a:xfrm>
                  <a:prstGeom prst="rect">
                    <a:avLst/>
                  </a:prstGeom>
                  <a:solidFill>
                    <a:srgbClr val="000000"/>
                  </a:solidFill>
                  <a:ln w="76200" algn="ctr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289" name="Group 364"/>
                <p:cNvGrpSpPr>
                  <a:grpSpLocks/>
                </p:cNvGrpSpPr>
                <p:nvPr/>
              </p:nvGrpSpPr>
              <p:grpSpPr bwMode="auto">
                <a:xfrm>
                  <a:off x="2270" y="1905"/>
                  <a:ext cx="680" cy="453"/>
                  <a:chOff x="2270" y="2925"/>
                  <a:chExt cx="680" cy="453"/>
                </a:xfrm>
              </p:grpSpPr>
              <p:sp>
                <p:nvSpPr>
                  <p:cNvPr id="290" name="Rectangle 365"/>
                  <p:cNvSpPr>
                    <a:spLocks noChangeArrowheads="1"/>
                  </p:cNvSpPr>
                  <p:nvPr/>
                </p:nvSpPr>
                <p:spPr bwMode="auto">
                  <a:xfrm>
                    <a:off x="2440" y="2925"/>
                    <a:ext cx="57" cy="58"/>
                  </a:xfrm>
                  <a:prstGeom prst="rect">
                    <a:avLst/>
                  </a:prstGeom>
                  <a:solidFill>
                    <a:srgbClr val="C0C0C0"/>
                  </a:solidFill>
                  <a:ln w="9525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291" name="Rectangle 366"/>
                  <p:cNvSpPr>
                    <a:spLocks noChangeArrowheads="1"/>
                  </p:cNvSpPr>
                  <p:nvPr/>
                </p:nvSpPr>
                <p:spPr bwMode="auto">
                  <a:xfrm>
                    <a:off x="2298" y="2925"/>
                    <a:ext cx="113" cy="57"/>
                  </a:xfrm>
                  <a:prstGeom prst="rect">
                    <a:avLst/>
                  </a:prstGeom>
                  <a:solidFill>
                    <a:srgbClr val="C0C0C0"/>
                  </a:solidFill>
                  <a:ln w="9525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292" name="Rectangle 367"/>
                  <p:cNvSpPr>
                    <a:spLocks noChangeArrowheads="1"/>
                  </p:cNvSpPr>
                  <p:nvPr/>
                </p:nvSpPr>
                <p:spPr bwMode="auto">
                  <a:xfrm>
                    <a:off x="2270" y="2954"/>
                    <a:ext cx="680" cy="56"/>
                  </a:xfrm>
                  <a:prstGeom prst="rect">
                    <a:avLst/>
                  </a:prstGeom>
                  <a:solidFill>
                    <a:srgbClr val="C0C0C0"/>
                  </a:solidFill>
                  <a:ln w="9525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293" name="Rectangle 368"/>
                  <p:cNvSpPr>
                    <a:spLocks noChangeArrowheads="1"/>
                  </p:cNvSpPr>
                  <p:nvPr/>
                </p:nvSpPr>
                <p:spPr bwMode="auto">
                  <a:xfrm>
                    <a:off x="2270" y="3010"/>
                    <a:ext cx="680" cy="312"/>
                  </a:xfrm>
                  <a:prstGeom prst="rect">
                    <a:avLst/>
                  </a:prstGeom>
                  <a:solidFill>
                    <a:srgbClr val="666699"/>
                  </a:solidFill>
                  <a:ln w="9525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294" name="Rectangle 369"/>
                  <p:cNvSpPr>
                    <a:spLocks noChangeArrowheads="1"/>
                  </p:cNvSpPr>
                  <p:nvPr/>
                </p:nvSpPr>
                <p:spPr bwMode="auto">
                  <a:xfrm>
                    <a:off x="2270" y="3322"/>
                    <a:ext cx="680" cy="56"/>
                  </a:xfrm>
                  <a:prstGeom prst="rect">
                    <a:avLst/>
                  </a:prstGeom>
                  <a:solidFill>
                    <a:srgbClr val="C0C0C0"/>
                  </a:solidFill>
                  <a:ln w="9525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295" name="Oval 370"/>
                  <p:cNvSpPr>
                    <a:spLocks noChangeArrowheads="1"/>
                  </p:cNvSpPr>
                  <p:nvPr/>
                </p:nvSpPr>
                <p:spPr bwMode="auto">
                  <a:xfrm>
                    <a:off x="2468" y="3010"/>
                    <a:ext cx="312" cy="312"/>
                  </a:xfrm>
                  <a:prstGeom prst="ellipse">
                    <a:avLst/>
                  </a:prstGeom>
                  <a:solidFill>
                    <a:srgbClr val="00CCFF"/>
                  </a:solidFill>
                  <a:ln w="9525" algn="ctr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296" name="AutoShape 371"/>
                  <p:cNvSpPr>
                    <a:spLocks noChangeArrowheads="1"/>
                  </p:cNvSpPr>
                  <p:nvPr/>
                </p:nvSpPr>
                <p:spPr bwMode="auto">
                  <a:xfrm>
                    <a:off x="2440" y="2982"/>
                    <a:ext cx="368" cy="368"/>
                  </a:xfrm>
                  <a:custGeom>
                    <a:avLst/>
                    <a:gdLst>
                      <a:gd name="G0" fmla="+- 2289 0 0"/>
                      <a:gd name="G1" fmla="+- 21600 0 2289"/>
                      <a:gd name="G2" fmla="+- 21600 0 2289"/>
                      <a:gd name="G3" fmla="*/ G0 2929 10000"/>
                      <a:gd name="G4" fmla="+- 21600 0 G3"/>
                      <a:gd name="G5" fmla="+- 21600 0 G3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2289" y="10800"/>
                        </a:moveTo>
                        <a:cubicBezTo>
                          <a:pt x="2289" y="15500"/>
                          <a:pt x="6100" y="19311"/>
                          <a:pt x="10800" y="19311"/>
                        </a:cubicBezTo>
                        <a:cubicBezTo>
                          <a:pt x="15500" y="19311"/>
                          <a:pt x="19311" y="15500"/>
                          <a:pt x="19311" y="10800"/>
                        </a:cubicBezTo>
                        <a:cubicBezTo>
                          <a:pt x="19311" y="6100"/>
                          <a:pt x="15500" y="2289"/>
                          <a:pt x="10800" y="2289"/>
                        </a:cubicBezTo>
                        <a:cubicBezTo>
                          <a:pt x="6100" y="2289"/>
                          <a:pt x="2289" y="6100"/>
                          <a:pt x="2289" y="10800"/>
                        </a:cubicBezTo>
                        <a:close/>
                      </a:path>
                    </a:pathLst>
                  </a:custGeom>
                  <a:solidFill>
                    <a:srgbClr val="C0C0C0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297" name="Rectangle 372"/>
                  <p:cNvSpPr>
                    <a:spLocks noChangeArrowheads="1"/>
                  </p:cNvSpPr>
                  <p:nvPr/>
                </p:nvSpPr>
                <p:spPr bwMode="auto">
                  <a:xfrm>
                    <a:off x="2808" y="2982"/>
                    <a:ext cx="113" cy="57"/>
                  </a:xfrm>
                  <a:prstGeom prst="rect">
                    <a:avLst/>
                  </a:prstGeom>
                  <a:solidFill>
                    <a:schemeClr val="bg1"/>
                  </a:solidFill>
                  <a:ln w="9525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298" name="Oval 373"/>
                  <p:cNvSpPr>
                    <a:spLocks noChangeArrowheads="1"/>
                  </p:cNvSpPr>
                  <p:nvPr/>
                </p:nvSpPr>
                <p:spPr bwMode="auto">
                  <a:xfrm>
                    <a:off x="2638" y="3067"/>
                    <a:ext cx="85" cy="85"/>
                  </a:xfrm>
                  <a:prstGeom prst="ellipse">
                    <a:avLst/>
                  </a:prstGeom>
                  <a:solidFill>
                    <a:schemeClr val="bg1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</p:grpSp>
        </p:grpSp>
      </p:grpSp>
      <p:grpSp>
        <p:nvGrpSpPr>
          <p:cNvPr id="311" name="グループ化 310"/>
          <p:cNvGrpSpPr/>
          <p:nvPr/>
        </p:nvGrpSpPr>
        <p:grpSpPr>
          <a:xfrm>
            <a:off x="7923330" y="824234"/>
            <a:ext cx="1610227" cy="1610227"/>
            <a:chOff x="4908550" y="4689475"/>
            <a:chExt cx="855663" cy="855663"/>
          </a:xfrm>
        </p:grpSpPr>
        <p:sp>
          <p:nvSpPr>
            <p:cNvPr id="312" name="AutoShape 208"/>
            <p:cNvSpPr>
              <a:spLocks noChangeArrowheads="1"/>
            </p:cNvSpPr>
            <p:nvPr/>
          </p:nvSpPr>
          <p:spPr bwMode="auto">
            <a:xfrm>
              <a:off x="4908550" y="4689475"/>
              <a:ext cx="855663" cy="855663"/>
            </a:xfrm>
            <a:custGeom>
              <a:avLst/>
              <a:gdLst>
                <a:gd name="G0" fmla="+- 1723 0 0"/>
                <a:gd name="G1" fmla="*/ G0 2 1"/>
                <a:gd name="G2" fmla="+- 21600 0 G1"/>
                <a:gd name="G3" fmla="*/ G2 G2 1"/>
                <a:gd name="G4" fmla="*/ G0 G0 1"/>
                <a:gd name="G5" fmla="+- G3 0 G4"/>
                <a:gd name="G6" fmla="*/ G5 1 8"/>
                <a:gd name="G7" fmla="sqrt G6"/>
                <a:gd name="G8" fmla="*/ G4 1 8"/>
                <a:gd name="G9" fmla="sqrt G8"/>
                <a:gd name="G10" fmla="+- G7 G9 0"/>
                <a:gd name="G11" fmla="+- G7 0 G9"/>
                <a:gd name="G12" fmla="+- G10 10800 0"/>
                <a:gd name="G13" fmla="+- 10800 0 G10"/>
                <a:gd name="G14" fmla="+- G11 10800 0"/>
                <a:gd name="G15" fmla="+- 10800 0 G11"/>
                <a:gd name="G16" fmla="+- 21600 0 G0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798" y="16580"/>
                  </a:moveTo>
                  <a:cubicBezTo>
                    <a:pt x="19142" y="14953"/>
                    <a:pt x="19877" y="12909"/>
                    <a:pt x="19877" y="10800"/>
                  </a:cubicBezTo>
                  <a:cubicBezTo>
                    <a:pt x="19877" y="5786"/>
                    <a:pt x="15813" y="1723"/>
                    <a:pt x="10800" y="1723"/>
                  </a:cubicBezTo>
                  <a:cubicBezTo>
                    <a:pt x="8690" y="1722"/>
                    <a:pt x="6646" y="2457"/>
                    <a:pt x="5019" y="3801"/>
                  </a:cubicBezTo>
                  <a:close/>
                  <a:moveTo>
                    <a:pt x="3801" y="5019"/>
                  </a:moveTo>
                  <a:cubicBezTo>
                    <a:pt x="2457" y="6646"/>
                    <a:pt x="1723" y="8690"/>
                    <a:pt x="1723" y="10799"/>
                  </a:cubicBezTo>
                  <a:cubicBezTo>
                    <a:pt x="1723" y="15813"/>
                    <a:pt x="5786" y="19877"/>
                    <a:pt x="10800" y="19877"/>
                  </a:cubicBezTo>
                  <a:cubicBezTo>
                    <a:pt x="12909" y="19877"/>
                    <a:pt x="14953" y="19142"/>
                    <a:pt x="16580" y="1779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313" name="Group 209"/>
            <p:cNvGrpSpPr>
              <a:grpSpLocks/>
            </p:cNvGrpSpPr>
            <p:nvPr/>
          </p:nvGrpSpPr>
          <p:grpSpPr bwMode="auto">
            <a:xfrm>
              <a:off x="4997450" y="4868863"/>
              <a:ext cx="630238" cy="525462"/>
              <a:chOff x="2468" y="1763"/>
              <a:chExt cx="1021" cy="850"/>
            </a:xfrm>
          </p:grpSpPr>
          <p:grpSp>
            <p:nvGrpSpPr>
              <p:cNvPr id="314" name="Group 210"/>
              <p:cNvGrpSpPr>
                <a:grpSpLocks/>
              </p:cNvGrpSpPr>
              <p:nvPr/>
            </p:nvGrpSpPr>
            <p:grpSpPr bwMode="auto">
              <a:xfrm rot="1800000">
                <a:off x="2950" y="1763"/>
                <a:ext cx="539" cy="850"/>
                <a:chOff x="3290" y="2103"/>
                <a:chExt cx="539" cy="850"/>
              </a:xfrm>
            </p:grpSpPr>
            <p:grpSp>
              <p:nvGrpSpPr>
                <p:cNvPr id="330" name="Group 211"/>
                <p:cNvGrpSpPr>
                  <a:grpSpLocks/>
                </p:cNvGrpSpPr>
                <p:nvPr/>
              </p:nvGrpSpPr>
              <p:grpSpPr bwMode="auto">
                <a:xfrm>
                  <a:off x="3290" y="2103"/>
                  <a:ext cx="539" cy="850"/>
                  <a:chOff x="3432" y="1621"/>
                  <a:chExt cx="539" cy="850"/>
                </a:xfrm>
              </p:grpSpPr>
              <p:sp>
                <p:nvSpPr>
                  <p:cNvPr id="337" name="AutoShape 212"/>
                  <p:cNvSpPr>
                    <a:spLocks noChangeArrowheads="1"/>
                  </p:cNvSpPr>
                  <p:nvPr/>
                </p:nvSpPr>
                <p:spPr bwMode="auto">
                  <a:xfrm>
                    <a:off x="3914" y="2245"/>
                    <a:ext cx="57" cy="141"/>
                  </a:xfrm>
                  <a:prstGeom prst="roundRect">
                    <a:avLst>
                      <a:gd name="adj" fmla="val 10593"/>
                    </a:avLst>
                  </a:prstGeom>
                  <a:solidFill>
                    <a:srgbClr val="000000"/>
                  </a:solidFill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38" name="AutoShape 213"/>
                  <p:cNvSpPr>
                    <a:spLocks noChangeArrowheads="1"/>
                  </p:cNvSpPr>
                  <p:nvPr/>
                </p:nvSpPr>
                <p:spPr bwMode="auto">
                  <a:xfrm>
                    <a:off x="3432" y="1621"/>
                    <a:ext cx="510" cy="850"/>
                  </a:xfrm>
                  <a:prstGeom prst="roundRect">
                    <a:avLst>
                      <a:gd name="adj" fmla="val 10593"/>
                    </a:avLst>
                  </a:prstGeom>
                  <a:solidFill>
                    <a:srgbClr val="000000"/>
                  </a:solidFill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331" name="Group 214"/>
                <p:cNvGrpSpPr>
                  <a:grpSpLocks/>
                </p:cNvGrpSpPr>
                <p:nvPr/>
              </p:nvGrpSpPr>
              <p:grpSpPr bwMode="auto">
                <a:xfrm>
                  <a:off x="3290" y="2103"/>
                  <a:ext cx="539" cy="850"/>
                  <a:chOff x="3432" y="2642"/>
                  <a:chExt cx="539" cy="850"/>
                </a:xfrm>
              </p:grpSpPr>
              <p:sp>
                <p:nvSpPr>
                  <p:cNvPr id="332" name="AutoShape 215"/>
                  <p:cNvSpPr>
                    <a:spLocks noChangeArrowheads="1"/>
                  </p:cNvSpPr>
                  <p:nvPr/>
                </p:nvSpPr>
                <p:spPr bwMode="auto">
                  <a:xfrm>
                    <a:off x="3914" y="3266"/>
                    <a:ext cx="57" cy="141"/>
                  </a:xfrm>
                  <a:prstGeom prst="roundRect">
                    <a:avLst>
                      <a:gd name="adj" fmla="val 10593"/>
                    </a:avLst>
                  </a:prstGeom>
                  <a:solidFill>
                    <a:srgbClr val="C0C0C0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33" name="AutoShape 216"/>
                  <p:cNvSpPr>
                    <a:spLocks noChangeArrowheads="1"/>
                  </p:cNvSpPr>
                  <p:nvPr/>
                </p:nvSpPr>
                <p:spPr bwMode="auto">
                  <a:xfrm>
                    <a:off x="3432" y="2642"/>
                    <a:ext cx="510" cy="850"/>
                  </a:xfrm>
                  <a:prstGeom prst="roundRect">
                    <a:avLst>
                      <a:gd name="adj" fmla="val 10593"/>
                    </a:avLst>
                  </a:prstGeom>
                  <a:gradFill rotWithShape="1">
                    <a:gsLst>
                      <a:gs pos="0">
                        <a:srgbClr val="FF99CC">
                          <a:gamma/>
                          <a:tint val="22353"/>
                          <a:invGamma/>
                        </a:srgbClr>
                      </a:gs>
                      <a:gs pos="100000">
                        <a:srgbClr val="FF99CC"/>
                      </a:gs>
                    </a:gsLst>
                    <a:lin ang="5400000" scaled="1"/>
                  </a:gra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34" name="Oval 217"/>
                  <p:cNvSpPr>
                    <a:spLocks noChangeArrowheads="1"/>
                  </p:cNvSpPr>
                  <p:nvPr/>
                </p:nvSpPr>
                <p:spPr bwMode="auto">
                  <a:xfrm>
                    <a:off x="3781" y="2708"/>
                    <a:ext cx="95" cy="95"/>
                  </a:xfrm>
                  <a:prstGeom prst="ellipse">
                    <a:avLst/>
                  </a:prstGeom>
                  <a:solidFill>
                    <a:srgbClr val="00CCFF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35" name="AutoShape 218"/>
                  <p:cNvSpPr>
                    <a:spLocks noChangeArrowheads="1"/>
                  </p:cNvSpPr>
                  <p:nvPr/>
                </p:nvSpPr>
                <p:spPr bwMode="auto">
                  <a:xfrm>
                    <a:off x="3772" y="2699"/>
                    <a:ext cx="113" cy="113"/>
                  </a:xfrm>
                  <a:custGeom>
                    <a:avLst/>
                    <a:gdLst>
                      <a:gd name="G0" fmla="+- 2289 0 0"/>
                      <a:gd name="G1" fmla="+- 21600 0 2289"/>
                      <a:gd name="G2" fmla="+- 21600 0 2289"/>
                      <a:gd name="G3" fmla="*/ G0 2929 10000"/>
                      <a:gd name="G4" fmla="+- 21600 0 G3"/>
                      <a:gd name="G5" fmla="+- 21600 0 G3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2289" y="10800"/>
                        </a:moveTo>
                        <a:cubicBezTo>
                          <a:pt x="2289" y="15500"/>
                          <a:pt x="6100" y="19311"/>
                          <a:pt x="10800" y="19311"/>
                        </a:cubicBezTo>
                        <a:cubicBezTo>
                          <a:pt x="15500" y="19311"/>
                          <a:pt x="19311" y="15500"/>
                          <a:pt x="19311" y="10800"/>
                        </a:cubicBezTo>
                        <a:cubicBezTo>
                          <a:pt x="19311" y="6100"/>
                          <a:pt x="15500" y="2289"/>
                          <a:pt x="10800" y="2289"/>
                        </a:cubicBezTo>
                        <a:cubicBezTo>
                          <a:pt x="6100" y="2289"/>
                          <a:pt x="2289" y="6100"/>
                          <a:pt x="2289" y="10800"/>
                        </a:cubicBezTo>
                        <a:close/>
                      </a:path>
                    </a:pathLst>
                  </a:custGeom>
                  <a:solidFill>
                    <a:srgbClr val="C0C0C0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36" name="Oval 219"/>
                  <p:cNvSpPr>
                    <a:spLocks noChangeArrowheads="1"/>
                  </p:cNvSpPr>
                  <p:nvPr/>
                </p:nvSpPr>
                <p:spPr bwMode="auto">
                  <a:xfrm>
                    <a:off x="3829" y="2727"/>
                    <a:ext cx="29" cy="29"/>
                  </a:xfrm>
                  <a:prstGeom prst="ellipse">
                    <a:avLst/>
                  </a:prstGeom>
                  <a:solidFill>
                    <a:schemeClr val="bg1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</p:grpSp>
          <p:grpSp>
            <p:nvGrpSpPr>
              <p:cNvPr id="315" name="Group 220"/>
              <p:cNvGrpSpPr>
                <a:grpSpLocks/>
              </p:cNvGrpSpPr>
              <p:nvPr/>
            </p:nvGrpSpPr>
            <p:grpSpPr bwMode="auto">
              <a:xfrm rot="-900000">
                <a:off x="2468" y="2047"/>
                <a:ext cx="680" cy="453"/>
                <a:chOff x="2270" y="1905"/>
                <a:chExt cx="680" cy="453"/>
              </a:xfrm>
            </p:grpSpPr>
            <p:grpSp>
              <p:nvGrpSpPr>
                <p:cNvPr id="316" name="Group 221"/>
                <p:cNvGrpSpPr>
                  <a:grpSpLocks/>
                </p:cNvGrpSpPr>
                <p:nvPr/>
              </p:nvGrpSpPr>
              <p:grpSpPr bwMode="auto">
                <a:xfrm>
                  <a:off x="2270" y="1905"/>
                  <a:ext cx="680" cy="453"/>
                  <a:chOff x="2270" y="1905"/>
                  <a:chExt cx="680" cy="453"/>
                </a:xfrm>
              </p:grpSpPr>
              <p:sp>
                <p:nvSpPr>
                  <p:cNvPr id="327" name="Rectangle 222"/>
                  <p:cNvSpPr>
                    <a:spLocks noChangeArrowheads="1"/>
                  </p:cNvSpPr>
                  <p:nvPr/>
                </p:nvSpPr>
                <p:spPr bwMode="auto">
                  <a:xfrm>
                    <a:off x="2440" y="1905"/>
                    <a:ext cx="57" cy="58"/>
                  </a:xfrm>
                  <a:prstGeom prst="rect">
                    <a:avLst/>
                  </a:prstGeom>
                  <a:solidFill>
                    <a:srgbClr val="000000"/>
                  </a:solidFill>
                  <a:ln w="76200" algn="ctr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28" name="Rectangle 223"/>
                  <p:cNvSpPr>
                    <a:spLocks noChangeArrowheads="1"/>
                  </p:cNvSpPr>
                  <p:nvPr/>
                </p:nvSpPr>
                <p:spPr bwMode="auto">
                  <a:xfrm>
                    <a:off x="2298" y="1905"/>
                    <a:ext cx="113" cy="57"/>
                  </a:xfrm>
                  <a:prstGeom prst="rect">
                    <a:avLst/>
                  </a:prstGeom>
                  <a:solidFill>
                    <a:srgbClr val="000000"/>
                  </a:solidFill>
                  <a:ln w="76200" algn="ctr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29" name="Rectangle 224"/>
                  <p:cNvSpPr>
                    <a:spLocks noChangeArrowheads="1"/>
                  </p:cNvSpPr>
                  <p:nvPr/>
                </p:nvSpPr>
                <p:spPr bwMode="auto">
                  <a:xfrm>
                    <a:off x="2270" y="1934"/>
                    <a:ext cx="680" cy="424"/>
                  </a:xfrm>
                  <a:prstGeom prst="rect">
                    <a:avLst/>
                  </a:prstGeom>
                  <a:solidFill>
                    <a:srgbClr val="000000"/>
                  </a:solidFill>
                  <a:ln w="76200" algn="ctr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317" name="Group 225"/>
                <p:cNvGrpSpPr>
                  <a:grpSpLocks/>
                </p:cNvGrpSpPr>
                <p:nvPr/>
              </p:nvGrpSpPr>
              <p:grpSpPr bwMode="auto">
                <a:xfrm>
                  <a:off x="2270" y="1905"/>
                  <a:ext cx="680" cy="453"/>
                  <a:chOff x="2270" y="2925"/>
                  <a:chExt cx="680" cy="453"/>
                </a:xfrm>
              </p:grpSpPr>
              <p:sp>
                <p:nvSpPr>
                  <p:cNvPr id="318" name="Rectangle 226"/>
                  <p:cNvSpPr>
                    <a:spLocks noChangeArrowheads="1"/>
                  </p:cNvSpPr>
                  <p:nvPr/>
                </p:nvSpPr>
                <p:spPr bwMode="auto">
                  <a:xfrm>
                    <a:off x="2440" y="2925"/>
                    <a:ext cx="57" cy="58"/>
                  </a:xfrm>
                  <a:prstGeom prst="rect">
                    <a:avLst/>
                  </a:prstGeom>
                  <a:solidFill>
                    <a:srgbClr val="C0C0C0"/>
                  </a:solidFill>
                  <a:ln w="9525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19" name="Rectangle 227"/>
                  <p:cNvSpPr>
                    <a:spLocks noChangeArrowheads="1"/>
                  </p:cNvSpPr>
                  <p:nvPr/>
                </p:nvSpPr>
                <p:spPr bwMode="auto">
                  <a:xfrm>
                    <a:off x="2298" y="2925"/>
                    <a:ext cx="113" cy="57"/>
                  </a:xfrm>
                  <a:prstGeom prst="rect">
                    <a:avLst/>
                  </a:prstGeom>
                  <a:solidFill>
                    <a:srgbClr val="C0C0C0"/>
                  </a:solidFill>
                  <a:ln w="9525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20" name="Rectangle 228"/>
                  <p:cNvSpPr>
                    <a:spLocks noChangeArrowheads="1"/>
                  </p:cNvSpPr>
                  <p:nvPr/>
                </p:nvSpPr>
                <p:spPr bwMode="auto">
                  <a:xfrm>
                    <a:off x="2270" y="2954"/>
                    <a:ext cx="680" cy="56"/>
                  </a:xfrm>
                  <a:prstGeom prst="rect">
                    <a:avLst/>
                  </a:prstGeom>
                  <a:solidFill>
                    <a:srgbClr val="C0C0C0"/>
                  </a:solidFill>
                  <a:ln w="9525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21" name="Rectangle 229"/>
                  <p:cNvSpPr>
                    <a:spLocks noChangeArrowheads="1"/>
                  </p:cNvSpPr>
                  <p:nvPr/>
                </p:nvSpPr>
                <p:spPr bwMode="auto">
                  <a:xfrm>
                    <a:off x="2270" y="3010"/>
                    <a:ext cx="680" cy="312"/>
                  </a:xfrm>
                  <a:prstGeom prst="rect">
                    <a:avLst/>
                  </a:prstGeom>
                  <a:solidFill>
                    <a:srgbClr val="666699"/>
                  </a:solidFill>
                  <a:ln w="9525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22" name="Rectangle 230"/>
                  <p:cNvSpPr>
                    <a:spLocks noChangeArrowheads="1"/>
                  </p:cNvSpPr>
                  <p:nvPr/>
                </p:nvSpPr>
                <p:spPr bwMode="auto">
                  <a:xfrm>
                    <a:off x="2270" y="3322"/>
                    <a:ext cx="680" cy="56"/>
                  </a:xfrm>
                  <a:prstGeom prst="rect">
                    <a:avLst/>
                  </a:prstGeom>
                  <a:solidFill>
                    <a:srgbClr val="C0C0C0"/>
                  </a:solidFill>
                  <a:ln w="9525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23" name="Oval 231"/>
                  <p:cNvSpPr>
                    <a:spLocks noChangeArrowheads="1"/>
                  </p:cNvSpPr>
                  <p:nvPr/>
                </p:nvSpPr>
                <p:spPr bwMode="auto">
                  <a:xfrm>
                    <a:off x="2468" y="3010"/>
                    <a:ext cx="312" cy="312"/>
                  </a:xfrm>
                  <a:prstGeom prst="ellipse">
                    <a:avLst/>
                  </a:prstGeom>
                  <a:solidFill>
                    <a:srgbClr val="00CCFF"/>
                  </a:solidFill>
                  <a:ln w="9525" algn="ctr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24" name="AutoShape 232"/>
                  <p:cNvSpPr>
                    <a:spLocks noChangeArrowheads="1"/>
                  </p:cNvSpPr>
                  <p:nvPr/>
                </p:nvSpPr>
                <p:spPr bwMode="auto">
                  <a:xfrm>
                    <a:off x="2440" y="2982"/>
                    <a:ext cx="368" cy="368"/>
                  </a:xfrm>
                  <a:custGeom>
                    <a:avLst/>
                    <a:gdLst>
                      <a:gd name="G0" fmla="+- 2289 0 0"/>
                      <a:gd name="G1" fmla="+- 21600 0 2289"/>
                      <a:gd name="G2" fmla="+- 21600 0 2289"/>
                      <a:gd name="G3" fmla="*/ G0 2929 10000"/>
                      <a:gd name="G4" fmla="+- 21600 0 G3"/>
                      <a:gd name="G5" fmla="+- 21600 0 G3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2289" y="10800"/>
                        </a:moveTo>
                        <a:cubicBezTo>
                          <a:pt x="2289" y="15500"/>
                          <a:pt x="6100" y="19311"/>
                          <a:pt x="10800" y="19311"/>
                        </a:cubicBezTo>
                        <a:cubicBezTo>
                          <a:pt x="15500" y="19311"/>
                          <a:pt x="19311" y="15500"/>
                          <a:pt x="19311" y="10800"/>
                        </a:cubicBezTo>
                        <a:cubicBezTo>
                          <a:pt x="19311" y="6100"/>
                          <a:pt x="15500" y="2289"/>
                          <a:pt x="10800" y="2289"/>
                        </a:cubicBezTo>
                        <a:cubicBezTo>
                          <a:pt x="6100" y="2289"/>
                          <a:pt x="2289" y="6100"/>
                          <a:pt x="2289" y="10800"/>
                        </a:cubicBezTo>
                        <a:close/>
                      </a:path>
                    </a:pathLst>
                  </a:custGeom>
                  <a:solidFill>
                    <a:srgbClr val="C0C0C0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25" name="Rectangle 233"/>
                  <p:cNvSpPr>
                    <a:spLocks noChangeArrowheads="1"/>
                  </p:cNvSpPr>
                  <p:nvPr/>
                </p:nvSpPr>
                <p:spPr bwMode="auto">
                  <a:xfrm>
                    <a:off x="2808" y="2982"/>
                    <a:ext cx="113" cy="57"/>
                  </a:xfrm>
                  <a:prstGeom prst="rect">
                    <a:avLst/>
                  </a:prstGeom>
                  <a:solidFill>
                    <a:schemeClr val="bg1"/>
                  </a:solidFill>
                  <a:ln w="9525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26" name="Oval 234"/>
                  <p:cNvSpPr>
                    <a:spLocks noChangeArrowheads="1"/>
                  </p:cNvSpPr>
                  <p:nvPr/>
                </p:nvSpPr>
                <p:spPr bwMode="auto">
                  <a:xfrm>
                    <a:off x="2638" y="3067"/>
                    <a:ext cx="85" cy="85"/>
                  </a:xfrm>
                  <a:prstGeom prst="ellipse">
                    <a:avLst/>
                  </a:prstGeom>
                  <a:solidFill>
                    <a:schemeClr val="bg1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</p:grpSp>
        </p:grpSp>
      </p:grpSp>
      <p:grpSp>
        <p:nvGrpSpPr>
          <p:cNvPr id="339" name="グループ化 338"/>
          <p:cNvGrpSpPr/>
          <p:nvPr/>
        </p:nvGrpSpPr>
        <p:grpSpPr>
          <a:xfrm>
            <a:off x="7968682" y="2804589"/>
            <a:ext cx="1436088" cy="1526900"/>
            <a:chOff x="4089400" y="2492375"/>
            <a:chExt cx="1079500" cy="1147763"/>
          </a:xfrm>
        </p:grpSpPr>
        <p:sp>
          <p:nvSpPr>
            <p:cNvPr id="340" name="AutoShape 24"/>
            <p:cNvSpPr>
              <a:spLocks noChangeArrowheads="1"/>
            </p:cNvSpPr>
            <p:nvPr/>
          </p:nvSpPr>
          <p:spPr bwMode="auto">
            <a:xfrm>
              <a:off x="4089400" y="2492375"/>
              <a:ext cx="1079500" cy="1079500"/>
            </a:xfrm>
            <a:custGeom>
              <a:avLst/>
              <a:gdLst>
                <a:gd name="T0" fmla="*/ 26975006 w 21600"/>
                <a:gd name="T1" fmla="*/ 0 h 21600"/>
                <a:gd name="T2" fmla="*/ 7900191 w 21600"/>
                <a:gd name="T3" fmla="*/ 7900191 h 21600"/>
                <a:gd name="T4" fmla="*/ 0 w 21600"/>
                <a:gd name="T5" fmla="*/ 26975006 h 21600"/>
                <a:gd name="T6" fmla="*/ 7900191 w 21600"/>
                <a:gd name="T7" fmla="*/ 46049821 h 21600"/>
                <a:gd name="T8" fmla="*/ 26975006 w 21600"/>
                <a:gd name="T9" fmla="*/ 53950012 h 21600"/>
                <a:gd name="T10" fmla="*/ 46049821 w 21600"/>
                <a:gd name="T11" fmla="*/ 46049821 h 21600"/>
                <a:gd name="T12" fmla="*/ 53950012 w 21600"/>
                <a:gd name="T13" fmla="*/ 26975006 h 21600"/>
                <a:gd name="T14" fmla="*/ 46049821 w 21600"/>
                <a:gd name="T15" fmla="*/ 7900191 h 21600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3163 w 21600"/>
                <a:gd name="T25" fmla="*/ 3163 h 21600"/>
                <a:gd name="T26" fmla="*/ 18437 w 21600"/>
                <a:gd name="T27" fmla="*/ 18437 h 21600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T24" t="T25" r="T26" b="T27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763" y="16483"/>
                  </a:moveTo>
                  <a:cubicBezTo>
                    <a:pt x="19073" y="14879"/>
                    <a:pt x="19789" y="12871"/>
                    <a:pt x="19789" y="10800"/>
                  </a:cubicBezTo>
                  <a:cubicBezTo>
                    <a:pt x="19789" y="5835"/>
                    <a:pt x="15764" y="1811"/>
                    <a:pt x="10800" y="1811"/>
                  </a:cubicBezTo>
                  <a:cubicBezTo>
                    <a:pt x="8728" y="1810"/>
                    <a:pt x="6720" y="2526"/>
                    <a:pt x="5116" y="3836"/>
                  </a:cubicBezTo>
                  <a:lnTo>
                    <a:pt x="17763" y="16483"/>
                  </a:lnTo>
                  <a:close/>
                  <a:moveTo>
                    <a:pt x="3836" y="5116"/>
                  </a:moveTo>
                  <a:cubicBezTo>
                    <a:pt x="2526" y="6720"/>
                    <a:pt x="1811" y="8728"/>
                    <a:pt x="1811" y="10799"/>
                  </a:cubicBezTo>
                  <a:cubicBezTo>
                    <a:pt x="1811" y="15764"/>
                    <a:pt x="5835" y="19789"/>
                    <a:pt x="10800" y="19789"/>
                  </a:cubicBezTo>
                  <a:cubicBezTo>
                    <a:pt x="12871" y="19789"/>
                    <a:pt x="14879" y="19073"/>
                    <a:pt x="16483" y="17763"/>
                  </a:cubicBezTo>
                  <a:lnTo>
                    <a:pt x="3836" y="5116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341" name="Group 82"/>
            <p:cNvGrpSpPr>
              <a:grpSpLocks/>
            </p:cNvGrpSpPr>
            <p:nvPr/>
          </p:nvGrpSpPr>
          <p:grpSpPr bwMode="auto">
            <a:xfrm rot="1800000">
              <a:off x="4286250" y="2560638"/>
              <a:ext cx="588963" cy="1079500"/>
              <a:chOff x="2570" y="1162"/>
              <a:chExt cx="1236" cy="2268"/>
            </a:xfrm>
          </p:grpSpPr>
          <p:grpSp>
            <p:nvGrpSpPr>
              <p:cNvPr id="342" name="Group 72"/>
              <p:cNvGrpSpPr>
                <a:grpSpLocks/>
              </p:cNvGrpSpPr>
              <p:nvPr/>
            </p:nvGrpSpPr>
            <p:grpSpPr bwMode="auto">
              <a:xfrm>
                <a:off x="2570" y="1163"/>
                <a:ext cx="1235" cy="2267"/>
                <a:chOff x="2565" y="1163"/>
                <a:chExt cx="1235" cy="2267"/>
              </a:xfrm>
            </p:grpSpPr>
            <p:sp>
              <p:nvSpPr>
                <p:cNvPr id="352" name="AutoShape 62"/>
                <p:cNvSpPr>
                  <a:spLocks noChangeArrowheads="1"/>
                </p:cNvSpPr>
                <p:nvPr/>
              </p:nvSpPr>
              <p:spPr bwMode="auto">
                <a:xfrm rot="-2700000">
                  <a:off x="2565" y="1990"/>
                  <a:ext cx="272" cy="104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 w="762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53" name="AutoShape 63"/>
                <p:cNvSpPr>
                  <a:spLocks noChangeArrowheads="1"/>
                </p:cNvSpPr>
                <p:nvPr/>
              </p:nvSpPr>
              <p:spPr bwMode="auto">
                <a:xfrm>
                  <a:off x="2802" y="1344"/>
                  <a:ext cx="227" cy="108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 w="762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54" name="AutoShape 64"/>
                <p:cNvSpPr>
                  <a:spLocks noChangeArrowheads="1"/>
                </p:cNvSpPr>
                <p:nvPr/>
              </p:nvSpPr>
              <p:spPr bwMode="auto">
                <a:xfrm>
                  <a:off x="3074" y="1163"/>
                  <a:ext cx="227" cy="117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 w="762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55" name="AutoShape 66"/>
                <p:cNvSpPr>
                  <a:spLocks noChangeArrowheads="1"/>
                </p:cNvSpPr>
                <p:nvPr/>
              </p:nvSpPr>
              <p:spPr bwMode="auto">
                <a:xfrm>
                  <a:off x="3347" y="1344"/>
                  <a:ext cx="227" cy="99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 w="762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56" name="AutoShape 68"/>
                <p:cNvSpPr>
                  <a:spLocks noChangeArrowheads="1"/>
                </p:cNvSpPr>
                <p:nvPr/>
              </p:nvSpPr>
              <p:spPr bwMode="auto">
                <a:xfrm>
                  <a:off x="3619" y="1526"/>
                  <a:ext cx="181" cy="95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 w="762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57" name="Rectangle 69"/>
                <p:cNvSpPr>
                  <a:spLocks noChangeArrowheads="1"/>
                </p:cNvSpPr>
                <p:nvPr/>
              </p:nvSpPr>
              <p:spPr bwMode="auto">
                <a:xfrm>
                  <a:off x="2802" y="2115"/>
                  <a:ext cx="998" cy="499"/>
                </a:xfrm>
                <a:prstGeom prst="rect">
                  <a:avLst/>
                </a:prstGeom>
                <a:solidFill>
                  <a:srgbClr val="333333"/>
                </a:solidFill>
                <a:ln w="76200">
                  <a:solidFill>
                    <a:srgbClr val="333333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58" name="AutoShape 70"/>
                <p:cNvSpPr>
                  <a:spLocks noChangeArrowheads="1"/>
                </p:cNvSpPr>
                <p:nvPr/>
              </p:nvSpPr>
              <p:spPr bwMode="auto">
                <a:xfrm>
                  <a:off x="2802" y="2251"/>
                  <a:ext cx="998" cy="862"/>
                </a:xfrm>
                <a:prstGeom prst="roundRect">
                  <a:avLst>
                    <a:gd name="adj" fmla="val 44491"/>
                  </a:avLst>
                </a:prstGeom>
                <a:solidFill>
                  <a:srgbClr val="333333"/>
                </a:solidFill>
                <a:ln w="762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59" name="Rectangle 71"/>
                <p:cNvSpPr>
                  <a:spLocks noChangeArrowheads="1"/>
                </p:cNvSpPr>
                <p:nvPr/>
              </p:nvSpPr>
              <p:spPr bwMode="auto">
                <a:xfrm>
                  <a:off x="2984" y="2795"/>
                  <a:ext cx="680" cy="635"/>
                </a:xfrm>
                <a:prstGeom prst="rect">
                  <a:avLst/>
                </a:prstGeom>
                <a:solidFill>
                  <a:srgbClr val="333333"/>
                </a:solidFill>
                <a:ln w="76200">
                  <a:solidFill>
                    <a:srgbClr val="333333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343" name="Group 73"/>
              <p:cNvGrpSpPr>
                <a:grpSpLocks/>
              </p:cNvGrpSpPr>
              <p:nvPr/>
            </p:nvGrpSpPr>
            <p:grpSpPr bwMode="auto">
              <a:xfrm>
                <a:off x="2571" y="1162"/>
                <a:ext cx="1235" cy="2267"/>
                <a:chOff x="2565" y="1163"/>
                <a:chExt cx="1235" cy="2267"/>
              </a:xfrm>
            </p:grpSpPr>
            <p:sp>
              <p:nvSpPr>
                <p:cNvPr id="344" name="AutoShape 74"/>
                <p:cNvSpPr>
                  <a:spLocks noChangeArrowheads="1"/>
                </p:cNvSpPr>
                <p:nvPr/>
              </p:nvSpPr>
              <p:spPr bwMode="auto">
                <a:xfrm rot="-2700000">
                  <a:off x="2565" y="1990"/>
                  <a:ext cx="272" cy="104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45" name="AutoShape 75"/>
                <p:cNvSpPr>
                  <a:spLocks noChangeArrowheads="1"/>
                </p:cNvSpPr>
                <p:nvPr/>
              </p:nvSpPr>
              <p:spPr bwMode="auto">
                <a:xfrm>
                  <a:off x="2802" y="1344"/>
                  <a:ext cx="227" cy="108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46" name="AutoShape 76"/>
                <p:cNvSpPr>
                  <a:spLocks noChangeArrowheads="1"/>
                </p:cNvSpPr>
                <p:nvPr/>
              </p:nvSpPr>
              <p:spPr bwMode="auto">
                <a:xfrm>
                  <a:off x="3074" y="1163"/>
                  <a:ext cx="227" cy="117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47" name="AutoShape 77"/>
                <p:cNvSpPr>
                  <a:spLocks noChangeArrowheads="1"/>
                </p:cNvSpPr>
                <p:nvPr/>
              </p:nvSpPr>
              <p:spPr bwMode="auto">
                <a:xfrm>
                  <a:off x="3347" y="1344"/>
                  <a:ext cx="227" cy="99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48" name="AutoShape 78"/>
                <p:cNvSpPr>
                  <a:spLocks noChangeArrowheads="1"/>
                </p:cNvSpPr>
                <p:nvPr/>
              </p:nvSpPr>
              <p:spPr bwMode="auto">
                <a:xfrm>
                  <a:off x="3619" y="1526"/>
                  <a:ext cx="181" cy="95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49" name="Rectangle 79"/>
                <p:cNvSpPr>
                  <a:spLocks noChangeArrowheads="1"/>
                </p:cNvSpPr>
                <p:nvPr/>
              </p:nvSpPr>
              <p:spPr bwMode="auto">
                <a:xfrm>
                  <a:off x="2802" y="2115"/>
                  <a:ext cx="998" cy="499"/>
                </a:xfrm>
                <a:prstGeom prst="rect">
                  <a:avLst/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50" name="AutoShape 80"/>
                <p:cNvSpPr>
                  <a:spLocks noChangeArrowheads="1"/>
                </p:cNvSpPr>
                <p:nvPr/>
              </p:nvSpPr>
              <p:spPr bwMode="auto">
                <a:xfrm>
                  <a:off x="2802" y="2251"/>
                  <a:ext cx="998" cy="862"/>
                </a:xfrm>
                <a:prstGeom prst="roundRect">
                  <a:avLst>
                    <a:gd name="adj" fmla="val 44491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51" name="Rectangle 81"/>
                <p:cNvSpPr>
                  <a:spLocks noChangeArrowheads="1"/>
                </p:cNvSpPr>
                <p:nvPr/>
              </p:nvSpPr>
              <p:spPr bwMode="auto">
                <a:xfrm>
                  <a:off x="2984" y="2795"/>
                  <a:ext cx="680" cy="635"/>
                </a:xfrm>
                <a:prstGeom prst="rect">
                  <a:avLst/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360" name="グループ化 359"/>
          <p:cNvGrpSpPr/>
          <p:nvPr/>
        </p:nvGrpSpPr>
        <p:grpSpPr>
          <a:xfrm>
            <a:off x="7952504" y="4739151"/>
            <a:ext cx="1550312" cy="1550310"/>
            <a:chOff x="1928813" y="476250"/>
            <a:chExt cx="1368425" cy="1368425"/>
          </a:xfrm>
        </p:grpSpPr>
        <p:sp>
          <p:nvSpPr>
            <p:cNvPr id="361" name="禁止 360"/>
            <p:cNvSpPr/>
            <p:nvPr/>
          </p:nvSpPr>
          <p:spPr>
            <a:xfrm>
              <a:off x="1928813" y="476250"/>
              <a:ext cx="1368425" cy="1368425"/>
            </a:xfrm>
            <a:prstGeom prst="noSmoking">
              <a:avLst>
                <a:gd name="adj" fmla="val 6352"/>
              </a:avLst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ja-JP" altLang="en-US">
                <a:solidFill>
                  <a:schemeClr val="tx1"/>
                </a:solidFill>
              </a:endParaRPr>
            </a:p>
          </p:txBody>
        </p:sp>
        <p:grpSp>
          <p:nvGrpSpPr>
            <p:cNvPr id="362" name="グループ化 2"/>
            <p:cNvGrpSpPr>
              <a:grpSpLocks/>
            </p:cNvGrpSpPr>
            <p:nvPr/>
          </p:nvGrpSpPr>
          <p:grpSpPr bwMode="auto">
            <a:xfrm>
              <a:off x="2216150" y="620713"/>
              <a:ext cx="695325" cy="993775"/>
              <a:chOff x="3249613" y="2713038"/>
              <a:chExt cx="1997075" cy="3024187"/>
            </a:xfrm>
          </p:grpSpPr>
          <p:grpSp>
            <p:nvGrpSpPr>
              <p:cNvPr id="363" name="グループ化 362"/>
              <p:cNvGrpSpPr/>
              <p:nvPr/>
            </p:nvGrpSpPr>
            <p:grpSpPr>
              <a:xfrm>
                <a:off x="3249613" y="2713038"/>
                <a:ext cx="1997075" cy="3024187"/>
                <a:chOff x="3173413" y="2636838"/>
                <a:chExt cx="1997075" cy="3024187"/>
              </a:xfrm>
              <a:solidFill>
                <a:schemeClr val="tx1"/>
              </a:solidFill>
            </p:grpSpPr>
            <p:sp>
              <p:nvSpPr>
                <p:cNvPr id="372" name="AutoShape 29"/>
                <p:cNvSpPr>
                  <a:spLocks noChangeArrowheads="1"/>
                </p:cNvSpPr>
                <p:nvPr/>
              </p:nvSpPr>
              <p:spPr bwMode="auto">
                <a:xfrm>
                  <a:off x="4016375" y="2636838"/>
                  <a:ext cx="360363" cy="1728787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373" name="AutoShape 30"/>
                <p:cNvSpPr>
                  <a:spLocks noChangeArrowheads="1"/>
                </p:cNvSpPr>
                <p:nvPr/>
              </p:nvSpPr>
              <p:spPr bwMode="auto">
                <a:xfrm>
                  <a:off x="3584575" y="2924175"/>
                  <a:ext cx="360363" cy="1512888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374" name="AutoShape 31"/>
                <p:cNvSpPr>
                  <a:spLocks noChangeArrowheads="1"/>
                </p:cNvSpPr>
                <p:nvPr/>
              </p:nvSpPr>
              <p:spPr bwMode="auto">
                <a:xfrm>
                  <a:off x="4448175" y="2852738"/>
                  <a:ext cx="360363" cy="1512887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375" name="AutoShape 32"/>
                <p:cNvSpPr>
                  <a:spLocks noChangeArrowheads="1"/>
                </p:cNvSpPr>
                <p:nvPr/>
              </p:nvSpPr>
              <p:spPr bwMode="auto">
                <a:xfrm>
                  <a:off x="4881563" y="3141663"/>
                  <a:ext cx="288925" cy="1223962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376" name="AutoShape 33"/>
                <p:cNvSpPr>
                  <a:spLocks noChangeArrowheads="1"/>
                </p:cNvSpPr>
                <p:nvPr/>
              </p:nvSpPr>
              <p:spPr bwMode="auto">
                <a:xfrm rot="18900000">
                  <a:off x="3173413" y="3881438"/>
                  <a:ext cx="431800" cy="1512887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377" name="Rectangle 34"/>
                <p:cNvSpPr>
                  <a:spLocks noChangeArrowheads="1"/>
                </p:cNvSpPr>
                <p:nvPr/>
              </p:nvSpPr>
              <p:spPr bwMode="auto">
                <a:xfrm>
                  <a:off x="3584575" y="4149725"/>
                  <a:ext cx="1584325" cy="719138"/>
                </a:xfrm>
                <a:prstGeom prst="rect">
                  <a:avLst/>
                </a:prstGeom>
                <a:grpFill/>
                <a:ln w="57150">
                  <a:solidFill>
                    <a:schemeClr val="tx2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378" name="AutoShape 35"/>
                <p:cNvSpPr>
                  <a:spLocks noChangeArrowheads="1"/>
                </p:cNvSpPr>
                <p:nvPr/>
              </p:nvSpPr>
              <p:spPr bwMode="auto">
                <a:xfrm>
                  <a:off x="3584575" y="4149725"/>
                  <a:ext cx="1584325" cy="1511300"/>
                </a:xfrm>
                <a:prstGeom prst="roundRect">
                  <a:avLst>
                    <a:gd name="adj" fmla="val 37815"/>
                  </a:avLst>
                </a:prstGeom>
                <a:grpFill/>
                <a:ln w="5715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</p:grpSp>
          <p:grpSp>
            <p:nvGrpSpPr>
              <p:cNvPr id="364" name="グループ化 18"/>
              <p:cNvGrpSpPr>
                <a:grpSpLocks/>
              </p:cNvGrpSpPr>
              <p:nvPr/>
            </p:nvGrpSpPr>
            <p:grpSpPr bwMode="auto">
              <a:xfrm>
                <a:off x="3249613" y="2713038"/>
                <a:ext cx="1997075" cy="3024187"/>
                <a:chOff x="3173413" y="2636838"/>
                <a:chExt cx="1997075" cy="3024187"/>
              </a:xfrm>
            </p:grpSpPr>
            <p:sp>
              <p:nvSpPr>
                <p:cNvPr id="365" name="AutoShape 29"/>
                <p:cNvSpPr>
                  <a:spLocks noChangeArrowheads="1"/>
                </p:cNvSpPr>
                <p:nvPr/>
              </p:nvSpPr>
              <p:spPr bwMode="auto">
                <a:xfrm>
                  <a:off x="4016375" y="2636838"/>
                  <a:ext cx="360363" cy="172878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66" name="AutoShape 30"/>
                <p:cNvSpPr>
                  <a:spLocks noChangeArrowheads="1"/>
                </p:cNvSpPr>
                <p:nvPr/>
              </p:nvSpPr>
              <p:spPr bwMode="auto">
                <a:xfrm>
                  <a:off x="3584575" y="2924175"/>
                  <a:ext cx="360363" cy="151288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67" name="AutoShape 31"/>
                <p:cNvSpPr>
                  <a:spLocks noChangeArrowheads="1"/>
                </p:cNvSpPr>
                <p:nvPr/>
              </p:nvSpPr>
              <p:spPr bwMode="auto">
                <a:xfrm>
                  <a:off x="4448175" y="2852738"/>
                  <a:ext cx="360363" cy="151288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68" name="AutoShape 32"/>
                <p:cNvSpPr>
                  <a:spLocks noChangeArrowheads="1"/>
                </p:cNvSpPr>
                <p:nvPr/>
              </p:nvSpPr>
              <p:spPr bwMode="auto">
                <a:xfrm>
                  <a:off x="4881563" y="3141663"/>
                  <a:ext cx="288925" cy="122396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69" name="AutoShape 33"/>
                <p:cNvSpPr>
                  <a:spLocks noChangeArrowheads="1"/>
                </p:cNvSpPr>
                <p:nvPr/>
              </p:nvSpPr>
              <p:spPr bwMode="auto">
                <a:xfrm rot="-2700000">
                  <a:off x="3173413" y="3881438"/>
                  <a:ext cx="431800" cy="151288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70" name="Rectangle 34"/>
                <p:cNvSpPr>
                  <a:spLocks noChangeArrowheads="1"/>
                </p:cNvSpPr>
                <p:nvPr/>
              </p:nvSpPr>
              <p:spPr bwMode="auto">
                <a:xfrm>
                  <a:off x="3584575" y="4149725"/>
                  <a:ext cx="1584325" cy="719138"/>
                </a:xfrm>
                <a:prstGeom prst="rect">
                  <a:avLst/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71" name="AutoShape 35"/>
                <p:cNvSpPr>
                  <a:spLocks noChangeArrowheads="1"/>
                </p:cNvSpPr>
                <p:nvPr/>
              </p:nvSpPr>
              <p:spPr bwMode="auto">
                <a:xfrm>
                  <a:off x="3584575" y="4149725"/>
                  <a:ext cx="1584325" cy="1511300"/>
                </a:xfrm>
                <a:prstGeom prst="roundRect">
                  <a:avLst>
                    <a:gd name="adj" fmla="val 37815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40288895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グループ化 4"/>
          <p:cNvGrpSpPr/>
          <p:nvPr/>
        </p:nvGrpSpPr>
        <p:grpSpPr>
          <a:xfrm>
            <a:off x="483227" y="830521"/>
            <a:ext cx="1505784" cy="1505784"/>
            <a:chOff x="483227" y="830521"/>
            <a:chExt cx="1505784" cy="1505784"/>
          </a:xfrm>
        </p:grpSpPr>
        <p:sp>
          <p:nvSpPr>
            <p:cNvPr id="4" name="円/楕円 3"/>
            <p:cNvSpPr/>
            <p:nvPr/>
          </p:nvSpPr>
          <p:spPr bwMode="auto">
            <a:xfrm>
              <a:off x="583547" y="930841"/>
              <a:ext cx="1305145" cy="1305145"/>
            </a:xfrm>
            <a:prstGeom prst="ellipse">
              <a:avLst/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" name="禁止 1"/>
            <p:cNvSpPr/>
            <p:nvPr/>
          </p:nvSpPr>
          <p:spPr bwMode="auto">
            <a:xfrm>
              <a:off x="493537" y="840831"/>
              <a:ext cx="1485165" cy="1485165"/>
            </a:xfrm>
            <a:prstGeom prst="noSmoking">
              <a:avLst>
                <a:gd name="adj" fmla="val 11500"/>
              </a:avLst>
            </a:prstGeom>
            <a:solidFill>
              <a:srgbClr val="FF000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77" name="Group 591"/>
            <p:cNvGrpSpPr>
              <a:grpSpLocks/>
            </p:cNvGrpSpPr>
            <p:nvPr/>
          </p:nvGrpSpPr>
          <p:grpSpPr bwMode="auto">
            <a:xfrm flipH="1">
              <a:off x="564607" y="1278609"/>
              <a:ext cx="1343025" cy="609609"/>
              <a:chOff x="852" y="664"/>
              <a:chExt cx="1497" cy="680"/>
            </a:xfrm>
          </p:grpSpPr>
          <p:sp>
            <p:nvSpPr>
              <p:cNvPr id="78" name="Freeform 592"/>
              <p:cNvSpPr>
                <a:spLocks/>
              </p:cNvSpPr>
              <p:nvPr/>
            </p:nvSpPr>
            <p:spPr bwMode="auto">
              <a:xfrm>
                <a:off x="897" y="664"/>
                <a:ext cx="1406" cy="544"/>
              </a:xfrm>
              <a:custGeom>
                <a:avLst/>
                <a:gdLst>
                  <a:gd name="T0" fmla="*/ 1406 w 1406"/>
                  <a:gd name="T1" fmla="*/ 272 h 544"/>
                  <a:gd name="T2" fmla="*/ 1406 w 1406"/>
                  <a:gd name="T3" fmla="*/ 544 h 544"/>
                  <a:gd name="T4" fmla="*/ 0 w 1406"/>
                  <a:gd name="T5" fmla="*/ 544 h 544"/>
                  <a:gd name="T6" fmla="*/ 0 w 1406"/>
                  <a:gd name="T7" fmla="*/ 317 h 544"/>
                  <a:gd name="T8" fmla="*/ 363 w 1406"/>
                  <a:gd name="T9" fmla="*/ 272 h 544"/>
                  <a:gd name="T10" fmla="*/ 454 w 1406"/>
                  <a:gd name="T11" fmla="*/ 45 h 544"/>
                  <a:gd name="T12" fmla="*/ 499 w 1406"/>
                  <a:gd name="T13" fmla="*/ 0 h 544"/>
                  <a:gd name="T14" fmla="*/ 1180 w 1406"/>
                  <a:gd name="T15" fmla="*/ 0 h 544"/>
                  <a:gd name="T16" fmla="*/ 1225 w 1406"/>
                  <a:gd name="T17" fmla="*/ 45 h 544"/>
                  <a:gd name="T18" fmla="*/ 1270 w 1406"/>
                  <a:gd name="T19" fmla="*/ 272 h 544"/>
                  <a:gd name="T20" fmla="*/ 1406 w 1406"/>
                  <a:gd name="T21" fmla="*/ 272 h 5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406" h="544">
                    <a:moveTo>
                      <a:pt x="1406" y="272"/>
                    </a:moveTo>
                    <a:lnTo>
                      <a:pt x="1406" y="544"/>
                    </a:lnTo>
                    <a:lnTo>
                      <a:pt x="0" y="544"/>
                    </a:lnTo>
                    <a:lnTo>
                      <a:pt x="0" y="317"/>
                    </a:lnTo>
                    <a:lnTo>
                      <a:pt x="363" y="272"/>
                    </a:lnTo>
                    <a:lnTo>
                      <a:pt x="454" y="45"/>
                    </a:lnTo>
                    <a:lnTo>
                      <a:pt x="499" y="0"/>
                    </a:lnTo>
                    <a:lnTo>
                      <a:pt x="1180" y="0"/>
                    </a:lnTo>
                    <a:lnTo>
                      <a:pt x="1225" y="45"/>
                    </a:lnTo>
                    <a:lnTo>
                      <a:pt x="1270" y="272"/>
                    </a:lnTo>
                    <a:lnTo>
                      <a:pt x="1406" y="272"/>
                    </a:lnTo>
                    <a:close/>
                  </a:path>
                </a:pathLst>
              </a:custGeom>
              <a:solidFill>
                <a:srgbClr val="FFFF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79" name="Rectangle 593"/>
              <p:cNvSpPr>
                <a:spLocks noChangeArrowheads="1"/>
              </p:cNvSpPr>
              <p:nvPr/>
            </p:nvSpPr>
            <p:spPr bwMode="auto">
              <a:xfrm>
                <a:off x="2258" y="981"/>
                <a:ext cx="45" cy="136"/>
              </a:xfrm>
              <a:prstGeom prst="rect">
                <a:avLst/>
              </a:prstGeom>
              <a:solidFill>
                <a:srgbClr val="FF9900"/>
              </a:solidFill>
              <a:ln w="254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80" name="Rectangle 594"/>
              <p:cNvSpPr>
                <a:spLocks noChangeArrowheads="1"/>
              </p:cNvSpPr>
              <p:nvPr/>
            </p:nvSpPr>
            <p:spPr bwMode="auto">
              <a:xfrm>
                <a:off x="897" y="1027"/>
                <a:ext cx="91" cy="9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81" name="Rectangle 595"/>
              <p:cNvSpPr>
                <a:spLocks noChangeArrowheads="1"/>
              </p:cNvSpPr>
              <p:nvPr/>
            </p:nvSpPr>
            <p:spPr bwMode="auto">
              <a:xfrm>
                <a:off x="1033" y="981"/>
                <a:ext cx="91" cy="46"/>
              </a:xfrm>
              <a:prstGeom prst="rect">
                <a:avLst/>
              </a:prstGeom>
              <a:solidFill>
                <a:srgbClr val="FF6600"/>
              </a:solidFill>
              <a:ln w="254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82" name="Freeform 596"/>
              <p:cNvSpPr>
                <a:spLocks/>
              </p:cNvSpPr>
              <p:nvPr/>
            </p:nvSpPr>
            <p:spPr bwMode="auto">
              <a:xfrm>
                <a:off x="1260" y="709"/>
                <a:ext cx="136" cy="227"/>
              </a:xfrm>
              <a:custGeom>
                <a:avLst/>
                <a:gdLst>
                  <a:gd name="T0" fmla="*/ 0 w 136"/>
                  <a:gd name="T1" fmla="*/ 227 h 227"/>
                  <a:gd name="T2" fmla="*/ 91 w 136"/>
                  <a:gd name="T3" fmla="*/ 0 h 227"/>
                  <a:gd name="T4" fmla="*/ 136 w 136"/>
                  <a:gd name="T5" fmla="*/ 0 h 227"/>
                  <a:gd name="T6" fmla="*/ 45 w 136"/>
                  <a:gd name="T7" fmla="*/ 227 h 227"/>
                  <a:gd name="T8" fmla="*/ 0 w 136"/>
                  <a:gd name="T9" fmla="*/ 227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6" h="227">
                    <a:moveTo>
                      <a:pt x="0" y="227"/>
                    </a:moveTo>
                    <a:lnTo>
                      <a:pt x="91" y="0"/>
                    </a:lnTo>
                    <a:lnTo>
                      <a:pt x="136" y="0"/>
                    </a:lnTo>
                    <a:lnTo>
                      <a:pt x="45" y="227"/>
                    </a:lnTo>
                    <a:lnTo>
                      <a:pt x="0" y="227"/>
                    </a:lnTo>
                    <a:close/>
                  </a:path>
                </a:pathLst>
              </a:custGeom>
              <a:solidFill>
                <a:schemeClr val="accent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3" name="Freeform 597"/>
              <p:cNvSpPr>
                <a:spLocks/>
              </p:cNvSpPr>
              <p:nvPr/>
            </p:nvSpPr>
            <p:spPr bwMode="auto">
              <a:xfrm>
                <a:off x="2077" y="709"/>
                <a:ext cx="90" cy="227"/>
              </a:xfrm>
              <a:custGeom>
                <a:avLst/>
                <a:gdLst>
                  <a:gd name="T0" fmla="*/ 90 w 90"/>
                  <a:gd name="T1" fmla="*/ 227 h 227"/>
                  <a:gd name="T2" fmla="*/ 45 w 90"/>
                  <a:gd name="T3" fmla="*/ 0 h 227"/>
                  <a:gd name="T4" fmla="*/ 0 w 90"/>
                  <a:gd name="T5" fmla="*/ 0 h 227"/>
                  <a:gd name="T6" fmla="*/ 45 w 90"/>
                  <a:gd name="T7" fmla="*/ 227 h 227"/>
                  <a:gd name="T8" fmla="*/ 90 w 90"/>
                  <a:gd name="T9" fmla="*/ 227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0" h="227">
                    <a:moveTo>
                      <a:pt x="90" y="227"/>
                    </a:moveTo>
                    <a:lnTo>
                      <a:pt x="45" y="0"/>
                    </a:lnTo>
                    <a:lnTo>
                      <a:pt x="0" y="0"/>
                    </a:lnTo>
                    <a:lnTo>
                      <a:pt x="45" y="227"/>
                    </a:lnTo>
                    <a:lnTo>
                      <a:pt x="90" y="227"/>
                    </a:lnTo>
                    <a:close/>
                  </a:path>
                </a:pathLst>
              </a:custGeom>
              <a:solidFill>
                <a:schemeClr val="accent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4" name="Freeform 598"/>
              <p:cNvSpPr>
                <a:spLocks/>
              </p:cNvSpPr>
              <p:nvPr/>
            </p:nvSpPr>
            <p:spPr bwMode="auto">
              <a:xfrm>
                <a:off x="1351" y="709"/>
                <a:ext cx="363" cy="227"/>
              </a:xfrm>
              <a:custGeom>
                <a:avLst/>
                <a:gdLst>
                  <a:gd name="T0" fmla="*/ 91 w 363"/>
                  <a:gd name="T1" fmla="*/ 0 h 227"/>
                  <a:gd name="T2" fmla="*/ 0 w 363"/>
                  <a:gd name="T3" fmla="*/ 227 h 227"/>
                  <a:gd name="T4" fmla="*/ 363 w 363"/>
                  <a:gd name="T5" fmla="*/ 227 h 227"/>
                  <a:gd name="T6" fmla="*/ 363 w 363"/>
                  <a:gd name="T7" fmla="*/ 0 h 227"/>
                  <a:gd name="T8" fmla="*/ 91 w 363"/>
                  <a:gd name="T9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63" h="227">
                    <a:moveTo>
                      <a:pt x="91" y="0"/>
                    </a:moveTo>
                    <a:lnTo>
                      <a:pt x="0" y="227"/>
                    </a:lnTo>
                    <a:lnTo>
                      <a:pt x="363" y="227"/>
                    </a:lnTo>
                    <a:lnTo>
                      <a:pt x="363" y="0"/>
                    </a:lnTo>
                    <a:lnTo>
                      <a:pt x="91" y="0"/>
                    </a:lnTo>
                    <a:close/>
                  </a:path>
                </a:pathLst>
              </a:custGeom>
              <a:solidFill>
                <a:schemeClr val="accent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5" name="Freeform 599"/>
              <p:cNvSpPr>
                <a:spLocks/>
              </p:cNvSpPr>
              <p:nvPr/>
            </p:nvSpPr>
            <p:spPr bwMode="auto">
              <a:xfrm>
                <a:off x="1759" y="709"/>
                <a:ext cx="318" cy="227"/>
              </a:xfrm>
              <a:custGeom>
                <a:avLst/>
                <a:gdLst>
                  <a:gd name="T0" fmla="*/ 0 w 318"/>
                  <a:gd name="T1" fmla="*/ 0 h 227"/>
                  <a:gd name="T2" fmla="*/ 0 w 318"/>
                  <a:gd name="T3" fmla="*/ 227 h 227"/>
                  <a:gd name="T4" fmla="*/ 318 w 318"/>
                  <a:gd name="T5" fmla="*/ 227 h 227"/>
                  <a:gd name="T6" fmla="*/ 272 w 318"/>
                  <a:gd name="T7" fmla="*/ 0 h 227"/>
                  <a:gd name="T8" fmla="*/ 0 w 318"/>
                  <a:gd name="T9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8" h="227">
                    <a:moveTo>
                      <a:pt x="0" y="0"/>
                    </a:moveTo>
                    <a:lnTo>
                      <a:pt x="0" y="227"/>
                    </a:lnTo>
                    <a:lnTo>
                      <a:pt x="318" y="227"/>
                    </a:lnTo>
                    <a:lnTo>
                      <a:pt x="272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6" name="Rectangle 600"/>
              <p:cNvSpPr>
                <a:spLocks noChangeArrowheads="1"/>
              </p:cNvSpPr>
              <p:nvPr/>
            </p:nvSpPr>
            <p:spPr bwMode="auto">
              <a:xfrm>
                <a:off x="2258" y="1027"/>
                <a:ext cx="45" cy="9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87" name="Rectangle 601"/>
              <p:cNvSpPr>
                <a:spLocks noChangeArrowheads="1"/>
              </p:cNvSpPr>
              <p:nvPr/>
            </p:nvSpPr>
            <p:spPr bwMode="auto">
              <a:xfrm>
                <a:off x="1578" y="981"/>
                <a:ext cx="90" cy="46"/>
              </a:xfrm>
              <a:prstGeom prst="rect">
                <a:avLst/>
              </a:prstGeom>
              <a:solidFill>
                <a:srgbClr val="969696"/>
              </a:solidFill>
              <a:ln w="254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88" name="Line 602"/>
              <p:cNvSpPr>
                <a:spLocks noChangeShapeType="1"/>
              </p:cNvSpPr>
              <p:nvPr/>
            </p:nvSpPr>
            <p:spPr bwMode="auto">
              <a:xfrm>
                <a:off x="1033" y="1163"/>
                <a:ext cx="1225" cy="0"/>
              </a:xfrm>
              <a:prstGeom prst="line">
                <a:avLst/>
              </a:prstGeom>
              <a:noFill/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9" name="Oval 603"/>
              <p:cNvSpPr>
                <a:spLocks noChangeArrowheads="1"/>
              </p:cNvSpPr>
              <p:nvPr/>
            </p:nvSpPr>
            <p:spPr bwMode="auto">
              <a:xfrm>
                <a:off x="1079" y="1072"/>
                <a:ext cx="272" cy="272"/>
              </a:xfrm>
              <a:prstGeom prst="ellipse">
                <a:avLst/>
              </a:prstGeom>
              <a:solidFill>
                <a:srgbClr val="0000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0" name="Oval 604"/>
              <p:cNvSpPr>
                <a:spLocks noChangeArrowheads="1"/>
              </p:cNvSpPr>
              <p:nvPr/>
            </p:nvSpPr>
            <p:spPr bwMode="auto">
              <a:xfrm>
                <a:off x="1895" y="1072"/>
                <a:ext cx="272" cy="272"/>
              </a:xfrm>
              <a:prstGeom prst="ellipse">
                <a:avLst/>
              </a:prstGeom>
              <a:solidFill>
                <a:srgbClr val="0000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1" name="Oval 605"/>
              <p:cNvSpPr>
                <a:spLocks noChangeArrowheads="1"/>
              </p:cNvSpPr>
              <p:nvPr/>
            </p:nvSpPr>
            <p:spPr bwMode="auto">
              <a:xfrm>
                <a:off x="1124" y="1118"/>
                <a:ext cx="181" cy="181"/>
              </a:xfrm>
              <a:prstGeom prst="ellipse">
                <a:avLst/>
              </a:prstGeom>
              <a:solidFill>
                <a:srgbClr val="969696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2" name="Oval 606"/>
              <p:cNvSpPr>
                <a:spLocks noChangeArrowheads="1"/>
              </p:cNvSpPr>
              <p:nvPr/>
            </p:nvSpPr>
            <p:spPr bwMode="auto">
              <a:xfrm>
                <a:off x="1940" y="1118"/>
                <a:ext cx="181" cy="181"/>
              </a:xfrm>
              <a:prstGeom prst="ellipse">
                <a:avLst/>
              </a:prstGeom>
              <a:solidFill>
                <a:srgbClr val="969696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3" name="AutoShape 607"/>
              <p:cNvSpPr>
                <a:spLocks noChangeArrowheads="1"/>
              </p:cNvSpPr>
              <p:nvPr/>
            </p:nvSpPr>
            <p:spPr bwMode="auto">
              <a:xfrm>
                <a:off x="852" y="1118"/>
                <a:ext cx="182" cy="90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4" name="AutoShape 608"/>
              <p:cNvSpPr>
                <a:spLocks noChangeArrowheads="1"/>
              </p:cNvSpPr>
              <p:nvPr/>
            </p:nvSpPr>
            <p:spPr bwMode="auto">
              <a:xfrm>
                <a:off x="2258" y="1118"/>
                <a:ext cx="91" cy="90"/>
              </a:xfrm>
              <a:prstGeom prst="roundRect">
                <a:avLst>
                  <a:gd name="adj" fmla="val 16667"/>
                </a:avLst>
              </a:prstGeom>
              <a:solidFill>
                <a:srgbClr val="333333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5" name="Rectangle 609"/>
              <p:cNvSpPr>
                <a:spLocks noChangeArrowheads="1"/>
              </p:cNvSpPr>
              <p:nvPr/>
            </p:nvSpPr>
            <p:spPr bwMode="auto">
              <a:xfrm>
                <a:off x="1351" y="845"/>
                <a:ext cx="45" cy="90"/>
              </a:xfrm>
              <a:prstGeom prst="rect">
                <a:avLst/>
              </a:prstGeom>
              <a:solidFill>
                <a:srgbClr val="000000"/>
              </a:solidFill>
              <a:ln w="254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67" name="円/楕円 66"/>
            <p:cNvSpPr/>
            <p:nvPr/>
          </p:nvSpPr>
          <p:spPr bwMode="auto">
            <a:xfrm>
              <a:off x="483227" y="830521"/>
              <a:ext cx="1505784" cy="1505784"/>
            </a:xfrm>
            <a:prstGeom prst="ellipse">
              <a:avLst/>
            </a:prstGeom>
            <a:noFill/>
            <a:ln w="38100">
              <a:solidFill>
                <a:srgbClr val="C00000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69" name="グループ化 3"/>
          <p:cNvGrpSpPr>
            <a:grpSpLocks/>
          </p:cNvGrpSpPr>
          <p:nvPr/>
        </p:nvGrpSpPr>
        <p:grpSpPr bwMode="auto">
          <a:xfrm>
            <a:off x="2306991" y="840831"/>
            <a:ext cx="1584325" cy="1584325"/>
            <a:chOff x="4160466" y="2780927"/>
            <a:chExt cx="1584697" cy="1584697"/>
          </a:xfrm>
        </p:grpSpPr>
        <p:grpSp>
          <p:nvGrpSpPr>
            <p:cNvPr id="70" name="グループ化 69"/>
            <p:cNvGrpSpPr/>
            <p:nvPr/>
          </p:nvGrpSpPr>
          <p:grpSpPr>
            <a:xfrm>
              <a:off x="4539271" y="3069244"/>
              <a:ext cx="827087" cy="1008062"/>
              <a:chOff x="4521201" y="3068638"/>
              <a:chExt cx="827087" cy="1008062"/>
            </a:xfrm>
            <a:solidFill>
              <a:schemeClr val="tx1"/>
            </a:solidFill>
          </p:grpSpPr>
          <p:grpSp>
            <p:nvGrpSpPr>
              <p:cNvPr id="129" name="Group 420"/>
              <p:cNvGrpSpPr>
                <a:grpSpLocks/>
              </p:cNvGrpSpPr>
              <p:nvPr/>
            </p:nvGrpSpPr>
            <p:grpSpPr bwMode="auto">
              <a:xfrm>
                <a:off x="4924198" y="3068638"/>
                <a:ext cx="424090" cy="1008062"/>
                <a:chOff x="1442" y="1525"/>
                <a:chExt cx="725" cy="1724"/>
              </a:xfrm>
              <a:grpFill/>
            </p:grpSpPr>
            <p:sp>
              <p:nvSpPr>
                <p:cNvPr id="136" name="Oval 421"/>
                <p:cNvSpPr>
                  <a:spLocks noChangeArrowheads="1"/>
                </p:cNvSpPr>
                <p:nvPr/>
              </p:nvSpPr>
              <p:spPr bwMode="auto">
                <a:xfrm>
                  <a:off x="1577" y="1525"/>
                  <a:ext cx="453" cy="453"/>
                </a:xfrm>
                <a:prstGeom prst="ellips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137" name="AutoShape 422"/>
                <p:cNvSpPr>
                  <a:spLocks noChangeArrowheads="1"/>
                </p:cNvSpPr>
                <p:nvPr/>
              </p:nvSpPr>
              <p:spPr bwMode="auto">
                <a:xfrm rot="10800000">
                  <a:off x="1442" y="1979"/>
                  <a:ext cx="725" cy="771"/>
                </a:xfrm>
                <a:custGeom>
                  <a:avLst/>
                  <a:gdLst>
                    <a:gd name="G0" fmla="+- 5422 0 0"/>
                    <a:gd name="G1" fmla="+- 21600 0 5422"/>
                    <a:gd name="G2" fmla="*/ 5422 1 2"/>
                    <a:gd name="G3" fmla="+- 21600 0 G2"/>
                    <a:gd name="G4" fmla="+/ 5422 21600 2"/>
                    <a:gd name="G5" fmla="+/ G1 0 2"/>
                    <a:gd name="G6" fmla="*/ 21600 21600 5422"/>
                    <a:gd name="G7" fmla="*/ G6 1 2"/>
                    <a:gd name="G8" fmla="+- 21600 0 G7"/>
                    <a:gd name="G9" fmla="*/ 21600 1 2"/>
                    <a:gd name="G10" fmla="+- 5422 0 G9"/>
                    <a:gd name="G11" fmla="?: G10 G8 0"/>
                    <a:gd name="G12" fmla="?: G10 G7 21600"/>
                    <a:gd name="T0" fmla="*/ 18889 w 21600"/>
                    <a:gd name="T1" fmla="*/ 10800 h 21600"/>
                    <a:gd name="T2" fmla="*/ 10800 w 21600"/>
                    <a:gd name="T3" fmla="*/ 21600 h 21600"/>
                    <a:gd name="T4" fmla="*/ 2711 w 21600"/>
                    <a:gd name="T5" fmla="*/ 10800 h 21600"/>
                    <a:gd name="T6" fmla="*/ 10800 w 21600"/>
                    <a:gd name="T7" fmla="*/ 0 h 21600"/>
                    <a:gd name="T8" fmla="*/ 4511 w 21600"/>
                    <a:gd name="T9" fmla="*/ 4511 h 21600"/>
                    <a:gd name="T10" fmla="*/ 17089 w 21600"/>
                    <a:gd name="T11" fmla="*/ 17089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T8" t="T9" r="T10" b="T11"/>
                  <a:pathLst>
                    <a:path w="21600" h="21600">
                      <a:moveTo>
                        <a:pt x="0" y="0"/>
                      </a:moveTo>
                      <a:lnTo>
                        <a:pt x="5422" y="21600"/>
                      </a:lnTo>
                      <a:lnTo>
                        <a:pt x="16178" y="21600"/>
                      </a:lnTo>
                      <a:lnTo>
                        <a:pt x="21600" y="0"/>
                      </a:lnTo>
                      <a:close/>
                    </a:path>
                  </a:pathLst>
                </a:custGeom>
                <a:grpFill/>
                <a:ln w="38100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138" name="AutoShape 423"/>
                <p:cNvSpPr>
                  <a:spLocks noChangeArrowheads="1"/>
                </p:cNvSpPr>
                <p:nvPr/>
              </p:nvSpPr>
              <p:spPr bwMode="auto">
                <a:xfrm>
                  <a:off x="1624" y="2750"/>
                  <a:ext cx="182" cy="499"/>
                </a:xfrm>
                <a:custGeom>
                  <a:avLst/>
                  <a:gdLst>
                    <a:gd name="G0" fmla="+- 7833 0 0"/>
                    <a:gd name="G1" fmla="+- 21600 0 7833"/>
                    <a:gd name="G2" fmla="*/ 7833 1 2"/>
                    <a:gd name="G3" fmla="+- 21600 0 G2"/>
                    <a:gd name="G4" fmla="+/ 7833 21600 2"/>
                    <a:gd name="G5" fmla="+/ G1 0 2"/>
                    <a:gd name="G6" fmla="*/ 21600 21600 7833"/>
                    <a:gd name="G7" fmla="*/ G6 1 2"/>
                    <a:gd name="G8" fmla="+- 21600 0 G7"/>
                    <a:gd name="G9" fmla="*/ 21600 1 2"/>
                    <a:gd name="G10" fmla="+- 7833 0 G9"/>
                    <a:gd name="G11" fmla="?: G10 G8 0"/>
                    <a:gd name="G12" fmla="?: G10 G7 21600"/>
                    <a:gd name="T0" fmla="*/ 17683 w 21600"/>
                    <a:gd name="T1" fmla="*/ 10800 h 21600"/>
                    <a:gd name="T2" fmla="*/ 10800 w 21600"/>
                    <a:gd name="T3" fmla="*/ 21600 h 21600"/>
                    <a:gd name="T4" fmla="*/ 3917 w 21600"/>
                    <a:gd name="T5" fmla="*/ 10800 h 21600"/>
                    <a:gd name="T6" fmla="*/ 10800 w 21600"/>
                    <a:gd name="T7" fmla="*/ 0 h 21600"/>
                    <a:gd name="T8" fmla="*/ 5717 w 21600"/>
                    <a:gd name="T9" fmla="*/ 5717 h 21600"/>
                    <a:gd name="T10" fmla="*/ 15883 w 21600"/>
                    <a:gd name="T11" fmla="*/ 15883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T8" t="T9" r="T10" b="T11"/>
                  <a:pathLst>
                    <a:path w="21600" h="21600">
                      <a:moveTo>
                        <a:pt x="0" y="0"/>
                      </a:moveTo>
                      <a:lnTo>
                        <a:pt x="7833" y="21600"/>
                      </a:lnTo>
                      <a:lnTo>
                        <a:pt x="13767" y="21600"/>
                      </a:lnTo>
                      <a:lnTo>
                        <a:pt x="21600" y="0"/>
                      </a:lnTo>
                      <a:close/>
                    </a:path>
                  </a:pathLst>
                </a:custGeom>
                <a:grpFill/>
                <a:ln w="38100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139" name="AutoShape 424"/>
                <p:cNvSpPr>
                  <a:spLocks noChangeArrowheads="1"/>
                </p:cNvSpPr>
                <p:nvPr/>
              </p:nvSpPr>
              <p:spPr bwMode="auto">
                <a:xfrm>
                  <a:off x="1805" y="2750"/>
                  <a:ext cx="182" cy="499"/>
                </a:xfrm>
                <a:custGeom>
                  <a:avLst/>
                  <a:gdLst>
                    <a:gd name="G0" fmla="+- 7833 0 0"/>
                    <a:gd name="G1" fmla="+- 21600 0 7833"/>
                    <a:gd name="G2" fmla="*/ 7833 1 2"/>
                    <a:gd name="G3" fmla="+- 21600 0 G2"/>
                    <a:gd name="G4" fmla="+/ 7833 21600 2"/>
                    <a:gd name="G5" fmla="+/ G1 0 2"/>
                    <a:gd name="G6" fmla="*/ 21600 21600 7833"/>
                    <a:gd name="G7" fmla="*/ G6 1 2"/>
                    <a:gd name="G8" fmla="+- 21600 0 G7"/>
                    <a:gd name="G9" fmla="*/ 21600 1 2"/>
                    <a:gd name="G10" fmla="+- 7833 0 G9"/>
                    <a:gd name="G11" fmla="?: G10 G8 0"/>
                    <a:gd name="G12" fmla="?: G10 G7 21600"/>
                    <a:gd name="T0" fmla="*/ 17683 w 21600"/>
                    <a:gd name="T1" fmla="*/ 10800 h 21600"/>
                    <a:gd name="T2" fmla="*/ 10800 w 21600"/>
                    <a:gd name="T3" fmla="*/ 21600 h 21600"/>
                    <a:gd name="T4" fmla="*/ 3917 w 21600"/>
                    <a:gd name="T5" fmla="*/ 10800 h 21600"/>
                    <a:gd name="T6" fmla="*/ 10800 w 21600"/>
                    <a:gd name="T7" fmla="*/ 0 h 21600"/>
                    <a:gd name="T8" fmla="*/ 5717 w 21600"/>
                    <a:gd name="T9" fmla="*/ 5717 h 21600"/>
                    <a:gd name="T10" fmla="*/ 15883 w 21600"/>
                    <a:gd name="T11" fmla="*/ 15883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T8" t="T9" r="T10" b="T11"/>
                  <a:pathLst>
                    <a:path w="21600" h="21600">
                      <a:moveTo>
                        <a:pt x="0" y="0"/>
                      </a:moveTo>
                      <a:lnTo>
                        <a:pt x="7833" y="21600"/>
                      </a:lnTo>
                      <a:lnTo>
                        <a:pt x="13767" y="21600"/>
                      </a:lnTo>
                      <a:lnTo>
                        <a:pt x="21600" y="0"/>
                      </a:lnTo>
                      <a:close/>
                    </a:path>
                  </a:pathLst>
                </a:custGeom>
                <a:grpFill/>
                <a:ln w="38100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>
                    <a:ea typeface="ＭＳ Ｐゴシック" pitchFamily="50" charset="-128"/>
                  </a:endParaRPr>
                </a:p>
              </p:txBody>
            </p:sp>
          </p:grpSp>
          <p:grpSp>
            <p:nvGrpSpPr>
              <p:cNvPr id="130" name="Group 425"/>
              <p:cNvGrpSpPr>
                <a:grpSpLocks/>
              </p:cNvGrpSpPr>
              <p:nvPr/>
            </p:nvGrpSpPr>
            <p:grpSpPr bwMode="auto">
              <a:xfrm>
                <a:off x="4521201" y="3068638"/>
                <a:ext cx="424090" cy="1008062"/>
                <a:chOff x="489" y="1525"/>
                <a:chExt cx="725" cy="1724"/>
              </a:xfrm>
              <a:grpFill/>
            </p:grpSpPr>
            <p:sp>
              <p:nvSpPr>
                <p:cNvPr id="131" name="Oval 426"/>
                <p:cNvSpPr>
                  <a:spLocks noChangeArrowheads="1"/>
                </p:cNvSpPr>
                <p:nvPr/>
              </p:nvSpPr>
              <p:spPr bwMode="auto">
                <a:xfrm>
                  <a:off x="626" y="1525"/>
                  <a:ext cx="453" cy="453"/>
                </a:xfrm>
                <a:prstGeom prst="ellips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132" name="AutoShape 427"/>
                <p:cNvSpPr>
                  <a:spLocks noChangeArrowheads="1"/>
                </p:cNvSpPr>
                <p:nvPr/>
              </p:nvSpPr>
              <p:spPr bwMode="auto">
                <a:xfrm>
                  <a:off x="489" y="1979"/>
                  <a:ext cx="725" cy="771"/>
                </a:xfrm>
                <a:custGeom>
                  <a:avLst/>
                  <a:gdLst>
                    <a:gd name="G0" fmla="+- 4409 0 0"/>
                    <a:gd name="G1" fmla="+- 21600 0 4409"/>
                    <a:gd name="G2" fmla="*/ 4409 1 2"/>
                    <a:gd name="G3" fmla="+- 21600 0 G2"/>
                    <a:gd name="G4" fmla="+/ 4409 21600 2"/>
                    <a:gd name="G5" fmla="+/ G1 0 2"/>
                    <a:gd name="G6" fmla="*/ 21600 21600 4409"/>
                    <a:gd name="G7" fmla="*/ G6 1 2"/>
                    <a:gd name="G8" fmla="+- 21600 0 G7"/>
                    <a:gd name="G9" fmla="*/ 21600 1 2"/>
                    <a:gd name="G10" fmla="+- 4409 0 G9"/>
                    <a:gd name="G11" fmla="?: G10 G8 0"/>
                    <a:gd name="G12" fmla="?: G10 G7 21600"/>
                    <a:gd name="T0" fmla="*/ 19395 w 21600"/>
                    <a:gd name="T1" fmla="*/ 10800 h 21600"/>
                    <a:gd name="T2" fmla="*/ 10800 w 21600"/>
                    <a:gd name="T3" fmla="*/ 21600 h 21600"/>
                    <a:gd name="T4" fmla="*/ 2205 w 21600"/>
                    <a:gd name="T5" fmla="*/ 10800 h 21600"/>
                    <a:gd name="T6" fmla="*/ 10800 w 21600"/>
                    <a:gd name="T7" fmla="*/ 0 h 21600"/>
                    <a:gd name="T8" fmla="*/ 4005 w 21600"/>
                    <a:gd name="T9" fmla="*/ 4005 h 21600"/>
                    <a:gd name="T10" fmla="*/ 17595 w 21600"/>
                    <a:gd name="T11" fmla="*/ 17595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T8" t="T9" r="T10" b="T11"/>
                  <a:pathLst>
                    <a:path w="21600" h="21600">
                      <a:moveTo>
                        <a:pt x="0" y="0"/>
                      </a:moveTo>
                      <a:lnTo>
                        <a:pt x="4409" y="21600"/>
                      </a:lnTo>
                      <a:lnTo>
                        <a:pt x="17191" y="21600"/>
                      </a:lnTo>
                      <a:lnTo>
                        <a:pt x="21600" y="0"/>
                      </a:lnTo>
                      <a:close/>
                    </a:path>
                  </a:pathLst>
                </a:custGeom>
                <a:grpFill/>
                <a:ln w="38100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>
                    <a:ea typeface="ＭＳ Ｐゴシック" pitchFamily="50" charset="-128"/>
                  </a:endParaRPr>
                </a:p>
              </p:txBody>
            </p:sp>
            <p:grpSp>
              <p:nvGrpSpPr>
                <p:cNvPr id="133" name="Group 428"/>
                <p:cNvGrpSpPr>
                  <a:grpSpLocks/>
                </p:cNvGrpSpPr>
                <p:nvPr/>
              </p:nvGrpSpPr>
              <p:grpSpPr bwMode="auto">
                <a:xfrm>
                  <a:off x="693" y="2750"/>
                  <a:ext cx="317" cy="499"/>
                  <a:chOff x="2440" y="2750"/>
                  <a:chExt cx="317" cy="499"/>
                </a:xfrm>
                <a:grpFill/>
              </p:grpSpPr>
              <p:sp>
                <p:nvSpPr>
                  <p:cNvPr id="134" name="Rectangle 429"/>
                  <p:cNvSpPr>
                    <a:spLocks noChangeArrowheads="1"/>
                  </p:cNvSpPr>
                  <p:nvPr/>
                </p:nvSpPr>
                <p:spPr bwMode="auto">
                  <a:xfrm>
                    <a:off x="2440" y="2750"/>
                    <a:ext cx="136" cy="499"/>
                  </a:xfrm>
                  <a:prstGeom prst="rect">
                    <a:avLst/>
                  </a:prstGeom>
                  <a:grpFill/>
                  <a:ln w="38100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pPr>
                      <a:defRPr/>
                    </a:pPr>
                    <a:endParaRPr lang="ja-JP" altLang="en-US">
                      <a:ea typeface="ＭＳ Ｐゴシック" pitchFamily="50" charset="-128"/>
                    </a:endParaRPr>
                  </a:p>
                </p:txBody>
              </p:sp>
              <p:sp>
                <p:nvSpPr>
                  <p:cNvPr id="135" name="Rectangle 430"/>
                  <p:cNvSpPr>
                    <a:spLocks noChangeArrowheads="1"/>
                  </p:cNvSpPr>
                  <p:nvPr/>
                </p:nvSpPr>
                <p:spPr bwMode="auto">
                  <a:xfrm>
                    <a:off x="2621" y="2750"/>
                    <a:ext cx="136" cy="499"/>
                  </a:xfrm>
                  <a:prstGeom prst="rect">
                    <a:avLst/>
                  </a:prstGeom>
                  <a:grpFill/>
                  <a:ln w="38100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pPr>
                      <a:defRPr/>
                    </a:pPr>
                    <a:endParaRPr lang="ja-JP" altLang="en-US">
                      <a:ea typeface="ＭＳ Ｐゴシック" pitchFamily="50" charset="-128"/>
                    </a:endParaRPr>
                  </a:p>
                </p:txBody>
              </p:sp>
            </p:grpSp>
          </p:grpSp>
        </p:grpSp>
        <p:sp>
          <p:nvSpPr>
            <p:cNvPr id="71" name="ドーナツ 70"/>
            <p:cNvSpPr/>
            <p:nvPr/>
          </p:nvSpPr>
          <p:spPr bwMode="auto">
            <a:xfrm>
              <a:off x="4160466" y="2780927"/>
              <a:ext cx="1584697" cy="1584697"/>
            </a:xfrm>
            <a:prstGeom prst="donut">
              <a:avLst>
                <a:gd name="adj" fmla="val 9232"/>
              </a:avLst>
            </a:prstGeom>
            <a:solidFill>
              <a:srgbClr val="FF0000"/>
            </a:solidFill>
            <a:ln w="1905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/>
            <a:lstStyle/>
            <a:p>
              <a:pPr>
                <a:defRPr/>
              </a:pPr>
              <a:endParaRPr lang="ja-JP" altLang="en-US">
                <a:solidFill>
                  <a:srgbClr val="FF0000"/>
                </a:solidFill>
                <a:ea typeface="ＭＳ Ｐゴシック" pitchFamily="50" charset="-128"/>
              </a:endParaRPr>
            </a:p>
          </p:txBody>
        </p:sp>
        <p:grpSp>
          <p:nvGrpSpPr>
            <p:cNvPr id="72" name="グループ化 356"/>
            <p:cNvGrpSpPr>
              <a:grpSpLocks/>
            </p:cNvGrpSpPr>
            <p:nvPr/>
          </p:nvGrpSpPr>
          <p:grpSpPr bwMode="auto">
            <a:xfrm>
              <a:off x="4539271" y="3069244"/>
              <a:ext cx="827087" cy="1008062"/>
              <a:chOff x="4521201" y="3068638"/>
              <a:chExt cx="827087" cy="1008062"/>
            </a:xfrm>
          </p:grpSpPr>
          <p:grpSp>
            <p:nvGrpSpPr>
              <p:cNvPr id="73" name="Group 420"/>
              <p:cNvGrpSpPr>
                <a:grpSpLocks/>
              </p:cNvGrpSpPr>
              <p:nvPr/>
            </p:nvGrpSpPr>
            <p:grpSpPr bwMode="auto">
              <a:xfrm>
                <a:off x="4924198" y="3068638"/>
                <a:ext cx="424090" cy="1008062"/>
                <a:chOff x="1442" y="1525"/>
                <a:chExt cx="725" cy="1724"/>
              </a:xfrm>
              <a:solidFill>
                <a:srgbClr val="FF0000"/>
              </a:solidFill>
            </p:grpSpPr>
            <p:sp>
              <p:nvSpPr>
                <p:cNvPr id="125" name="Oval 421"/>
                <p:cNvSpPr>
                  <a:spLocks noChangeArrowheads="1"/>
                </p:cNvSpPr>
                <p:nvPr/>
              </p:nvSpPr>
              <p:spPr bwMode="auto">
                <a:xfrm>
                  <a:off x="1577" y="1525"/>
                  <a:ext cx="453" cy="453"/>
                </a:xfrm>
                <a:prstGeom prst="ellipse">
                  <a:avLst/>
                </a:prstGeom>
                <a:grpFill/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126" name="AutoShape 422"/>
                <p:cNvSpPr>
                  <a:spLocks noChangeArrowheads="1"/>
                </p:cNvSpPr>
                <p:nvPr/>
              </p:nvSpPr>
              <p:spPr bwMode="auto">
                <a:xfrm rot="10800000">
                  <a:off x="1442" y="1979"/>
                  <a:ext cx="725" cy="771"/>
                </a:xfrm>
                <a:custGeom>
                  <a:avLst/>
                  <a:gdLst>
                    <a:gd name="G0" fmla="+- 5422 0 0"/>
                    <a:gd name="G1" fmla="+- 21600 0 5422"/>
                    <a:gd name="G2" fmla="*/ 5422 1 2"/>
                    <a:gd name="G3" fmla="+- 21600 0 G2"/>
                    <a:gd name="G4" fmla="+/ 5422 21600 2"/>
                    <a:gd name="G5" fmla="+/ G1 0 2"/>
                    <a:gd name="G6" fmla="*/ 21600 21600 5422"/>
                    <a:gd name="G7" fmla="*/ G6 1 2"/>
                    <a:gd name="G8" fmla="+- 21600 0 G7"/>
                    <a:gd name="G9" fmla="*/ 21600 1 2"/>
                    <a:gd name="G10" fmla="+- 5422 0 G9"/>
                    <a:gd name="G11" fmla="?: G10 G8 0"/>
                    <a:gd name="G12" fmla="?: G10 G7 21600"/>
                    <a:gd name="T0" fmla="*/ 18889 w 21600"/>
                    <a:gd name="T1" fmla="*/ 10800 h 21600"/>
                    <a:gd name="T2" fmla="*/ 10800 w 21600"/>
                    <a:gd name="T3" fmla="*/ 21600 h 21600"/>
                    <a:gd name="T4" fmla="*/ 2711 w 21600"/>
                    <a:gd name="T5" fmla="*/ 10800 h 21600"/>
                    <a:gd name="T6" fmla="*/ 10800 w 21600"/>
                    <a:gd name="T7" fmla="*/ 0 h 21600"/>
                    <a:gd name="T8" fmla="*/ 4511 w 21600"/>
                    <a:gd name="T9" fmla="*/ 4511 h 21600"/>
                    <a:gd name="T10" fmla="*/ 17089 w 21600"/>
                    <a:gd name="T11" fmla="*/ 17089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T8" t="T9" r="T10" b="T11"/>
                  <a:pathLst>
                    <a:path w="21600" h="21600">
                      <a:moveTo>
                        <a:pt x="0" y="0"/>
                      </a:moveTo>
                      <a:lnTo>
                        <a:pt x="5422" y="21600"/>
                      </a:lnTo>
                      <a:lnTo>
                        <a:pt x="16178" y="21600"/>
                      </a:lnTo>
                      <a:lnTo>
                        <a:pt x="21600" y="0"/>
                      </a:lnTo>
                      <a:close/>
                    </a:path>
                  </a:pathLst>
                </a:custGeom>
                <a:grpFill/>
                <a:ln w="1905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127" name="AutoShape 423"/>
                <p:cNvSpPr>
                  <a:spLocks noChangeArrowheads="1"/>
                </p:cNvSpPr>
                <p:nvPr/>
              </p:nvSpPr>
              <p:spPr bwMode="auto">
                <a:xfrm>
                  <a:off x="1624" y="2750"/>
                  <a:ext cx="182" cy="499"/>
                </a:xfrm>
                <a:custGeom>
                  <a:avLst/>
                  <a:gdLst>
                    <a:gd name="G0" fmla="+- 7833 0 0"/>
                    <a:gd name="G1" fmla="+- 21600 0 7833"/>
                    <a:gd name="G2" fmla="*/ 7833 1 2"/>
                    <a:gd name="G3" fmla="+- 21600 0 G2"/>
                    <a:gd name="G4" fmla="+/ 7833 21600 2"/>
                    <a:gd name="G5" fmla="+/ G1 0 2"/>
                    <a:gd name="G6" fmla="*/ 21600 21600 7833"/>
                    <a:gd name="G7" fmla="*/ G6 1 2"/>
                    <a:gd name="G8" fmla="+- 21600 0 G7"/>
                    <a:gd name="G9" fmla="*/ 21600 1 2"/>
                    <a:gd name="G10" fmla="+- 7833 0 G9"/>
                    <a:gd name="G11" fmla="?: G10 G8 0"/>
                    <a:gd name="G12" fmla="?: G10 G7 21600"/>
                    <a:gd name="T0" fmla="*/ 17683 w 21600"/>
                    <a:gd name="T1" fmla="*/ 10800 h 21600"/>
                    <a:gd name="T2" fmla="*/ 10800 w 21600"/>
                    <a:gd name="T3" fmla="*/ 21600 h 21600"/>
                    <a:gd name="T4" fmla="*/ 3917 w 21600"/>
                    <a:gd name="T5" fmla="*/ 10800 h 21600"/>
                    <a:gd name="T6" fmla="*/ 10800 w 21600"/>
                    <a:gd name="T7" fmla="*/ 0 h 21600"/>
                    <a:gd name="T8" fmla="*/ 5717 w 21600"/>
                    <a:gd name="T9" fmla="*/ 5717 h 21600"/>
                    <a:gd name="T10" fmla="*/ 15883 w 21600"/>
                    <a:gd name="T11" fmla="*/ 15883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T8" t="T9" r="T10" b="T11"/>
                  <a:pathLst>
                    <a:path w="21600" h="21600">
                      <a:moveTo>
                        <a:pt x="0" y="0"/>
                      </a:moveTo>
                      <a:lnTo>
                        <a:pt x="7833" y="21600"/>
                      </a:lnTo>
                      <a:lnTo>
                        <a:pt x="13767" y="21600"/>
                      </a:lnTo>
                      <a:lnTo>
                        <a:pt x="21600" y="0"/>
                      </a:lnTo>
                      <a:close/>
                    </a:path>
                  </a:pathLst>
                </a:custGeom>
                <a:grpFill/>
                <a:ln w="1905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128" name="AutoShape 424"/>
                <p:cNvSpPr>
                  <a:spLocks noChangeArrowheads="1"/>
                </p:cNvSpPr>
                <p:nvPr/>
              </p:nvSpPr>
              <p:spPr bwMode="auto">
                <a:xfrm>
                  <a:off x="1805" y="2750"/>
                  <a:ext cx="182" cy="499"/>
                </a:xfrm>
                <a:custGeom>
                  <a:avLst/>
                  <a:gdLst>
                    <a:gd name="G0" fmla="+- 7833 0 0"/>
                    <a:gd name="G1" fmla="+- 21600 0 7833"/>
                    <a:gd name="G2" fmla="*/ 7833 1 2"/>
                    <a:gd name="G3" fmla="+- 21600 0 G2"/>
                    <a:gd name="G4" fmla="+/ 7833 21600 2"/>
                    <a:gd name="G5" fmla="+/ G1 0 2"/>
                    <a:gd name="G6" fmla="*/ 21600 21600 7833"/>
                    <a:gd name="G7" fmla="*/ G6 1 2"/>
                    <a:gd name="G8" fmla="+- 21600 0 G7"/>
                    <a:gd name="G9" fmla="*/ 21600 1 2"/>
                    <a:gd name="G10" fmla="+- 7833 0 G9"/>
                    <a:gd name="G11" fmla="?: G10 G8 0"/>
                    <a:gd name="G12" fmla="?: G10 G7 21600"/>
                    <a:gd name="T0" fmla="*/ 17683 w 21600"/>
                    <a:gd name="T1" fmla="*/ 10800 h 21600"/>
                    <a:gd name="T2" fmla="*/ 10800 w 21600"/>
                    <a:gd name="T3" fmla="*/ 21600 h 21600"/>
                    <a:gd name="T4" fmla="*/ 3917 w 21600"/>
                    <a:gd name="T5" fmla="*/ 10800 h 21600"/>
                    <a:gd name="T6" fmla="*/ 10800 w 21600"/>
                    <a:gd name="T7" fmla="*/ 0 h 21600"/>
                    <a:gd name="T8" fmla="*/ 5717 w 21600"/>
                    <a:gd name="T9" fmla="*/ 5717 h 21600"/>
                    <a:gd name="T10" fmla="*/ 15883 w 21600"/>
                    <a:gd name="T11" fmla="*/ 15883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T8" t="T9" r="T10" b="T11"/>
                  <a:pathLst>
                    <a:path w="21600" h="21600">
                      <a:moveTo>
                        <a:pt x="0" y="0"/>
                      </a:moveTo>
                      <a:lnTo>
                        <a:pt x="7833" y="21600"/>
                      </a:lnTo>
                      <a:lnTo>
                        <a:pt x="13767" y="21600"/>
                      </a:lnTo>
                      <a:lnTo>
                        <a:pt x="21600" y="0"/>
                      </a:lnTo>
                      <a:close/>
                    </a:path>
                  </a:pathLst>
                </a:custGeom>
                <a:grpFill/>
                <a:ln w="1905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>
                    <a:ea typeface="ＭＳ Ｐゴシック" pitchFamily="50" charset="-128"/>
                  </a:endParaRPr>
                </a:p>
              </p:txBody>
            </p:sp>
          </p:grpSp>
          <p:grpSp>
            <p:nvGrpSpPr>
              <p:cNvPr id="74" name="Group 425"/>
              <p:cNvGrpSpPr>
                <a:grpSpLocks/>
              </p:cNvGrpSpPr>
              <p:nvPr/>
            </p:nvGrpSpPr>
            <p:grpSpPr bwMode="auto">
              <a:xfrm>
                <a:off x="4521201" y="3068638"/>
                <a:ext cx="424090" cy="1008062"/>
                <a:chOff x="489" y="1525"/>
                <a:chExt cx="725" cy="1724"/>
              </a:xfrm>
              <a:solidFill>
                <a:srgbClr val="0070C0"/>
              </a:solidFill>
            </p:grpSpPr>
            <p:sp>
              <p:nvSpPr>
                <p:cNvPr id="75" name="Oval 426"/>
                <p:cNvSpPr>
                  <a:spLocks noChangeArrowheads="1"/>
                </p:cNvSpPr>
                <p:nvPr/>
              </p:nvSpPr>
              <p:spPr bwMode="auto">
                <a:xfrm>
                  <a:off x="626" y="1525"/>
                  <a:ext cx="453" cy="453"/>
                </a:xfrm>
                <a:prstGeom prst="ellipse">
                  <a:avLst/>
                </a:prstGeom>
                <a:grpFill/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9050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76" name="AutoShape 427"/>
                <p:cNvSpPr>
                  <a:spLocks noChangeArrowheads="1"/>
                </p:cNvSpPr>
                <p:nvPr/>
              </p:nvSpPr>
              <p:spPr bwMode="auto">
                <a:xfrm>
                  <a:off x="489" y="1979"/>
                  <a:ext cx="725" cy="771"/>
                </a:xfrm>
                <a:custGeom>
                  <a:avLst/>
                  <a:gdLst>
                    <a:gd name="G0" fmla="+- 4409 0 0"/>
                    <a:gd name="G1" fmla="+- 21600 0 4409"/>
                    <a:gd name="G2" fmla="*/ 4409 1 2"/>
                    <a:gd name="G3" fmla="+- 21600 0 G2"/>
                    <a:gd name="G4" fmla="+/ 4409 21600 2"/>
                    <a:gd name="G5" fmla="+/ G1 0 2"/>
                    <a:gd name="G6" fmla="*/ 21600 21600 4409"/>
                    <a:gd name="G7" fmla="*/ G6 1 2"/>
                    <a:gd name="G8" fmla="+- 21600 0 G7"/>
                    <a:gd name="G9" fmla="*/ 21600 1 2"/>
                    <a:gd name="G10" fmla="+- 4409 0 G9"/>
                    <a:gd name="G11" fmla="?: G10 G8 0"/>
                    <a:gd name="G12" fmla="?: G10 G7 21600"/>
                    <a:gd name="T0" fmla="*/ 19395 w 21600"/>
                    <a:gd name="T1" fmla="*/ 10800 h 21600"/>
                    <a:gd name="T2" fmla="*/ 10800 w 21600"/>
                    <a:gd name="T3" fmla="*/ 21600 h 21600"/>
                    <a:gd name="T4" fmla="*/ 2205 w 21600"/>
                    <a:gd name="T5" fmla="*/ 10800 h 21600"/>
                    <a:gd name="T6" fmla="*/ 10800 w 21600"/>
                    <a:gd name="T7" fmla="*/ 0 h 21600"/>
                    <a:gd name="T8" fmla="*/ 4005 w 21600"/>
                    <a:gd name="T9" fmla="*/ 4005 h 21600"/>
                    <a:gd name="T10" fmla="*/ 17595 w 21600"/>
                    <a:gd name="T11" fmla="*/ 17595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T8" t="T9" r="T10" b="T11"/>
                  <a:pathLst>
                    <a:path w="21600" h="21600">
                      <a:moveTo>
                        <a:pt x="0" y="0"/>
                      </a:moveTo>
                      <a:lnTo>
                        <a:pt x="4409" y="21600"/>
                      </a:lnTo>
                      <a:lnTo>
                        <a:pt x="17191" y="21600"/>
                      </a:lnTo>
                      <a:lnTo>
                        <a:pt x="2160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9050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>
                    <a:ea typeface="ＭＳ Ｐゴシック" pitchFamily="50" charset="-128"/>
                  </a:endParaRPr>
                </a:p>
              </p:txBody>
            </p:sp>
            <p:grpSp>
              <p:nvGrpSpPr>
                <p:cNvPr id="122" name="Group 428"/>
                <p:cNvGrpSpPr>
                  <a:grpSpLocks/>
                </p:cNvGrpSpPr>
                <p:nvPr/>
              </p:nvGrpSpPr>
              <p:grpSpPr bwMode="auto">
                <a:xfrm>
                  <a:off x="693" y="2750"/>
                  <a:ext cx="317" cy="499"/>
                  <a:chOff x="2440" y="2750"/>
                  <a:chExt cx="317" cy="499"/>
                </a:xfrm>
                <a:grpFill/>
              </p:grpSpPr>
              <p:sp>
                <p:nvSpPr>
                  <p:cNvPr id="123" name="Rectangle 429"/>
                  <p:cNvSpPr>
                    <a:spLocks noChangeArrowheads="1"/>
                  </p:cNvSpPr>
                  <p:nvPr/>
                </p:nvSpPr>
                <p:spPr bwMode="auto">
                  <a:xfrm>
                    <a:off x="2440" y="2750"/>
                    <a:ext cx="136" cy="499"/>
                  </a:xfrm>
                  <a:prstGeom prst="rect">
                    <a:avLst/>
                  </a:prstGeom>
                  <a:grpFill/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19050">
                        <a:solidFill>
                          <a:srgbClr val="FF0000"/>
                        </a:solidFill>
                        <a:miter lim="800000"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pPr>
                      <a:defRPr/>
                    </a:pPr>
                    <a:endParaRPr lang="ja-JP" altLang="en-US">
                      <a:ea typeface="ＭＳ Ｐゴシック" pitchFamily="50" charset="-128"/>
                    </a:endParaRPr>
                  </a:p>
                </p:txBody>
              </p:sp>
              <p:sp>
                <p:nvSpPr>
                  <p:cNvPr id="124" name="Rectangle 430"/>
                  <p:cNvSpPr>
                    <a:spLocks noChangeArrowheads="1"/>
                  </p:cNvSpPr>
                  <p:nvPr/>
                </p:nvSpPr>
                <p:spPr bwMode="auto">
                  <a:xfrm>
                    <a:off x="2621" y="2750"/>
                    <a:ext cx="136" cy="499"/>
                  </a:xfrm>
                  <a:prstGeom prst="rect">
                    <a:avLst/>
                  </a:prstGeom>
                  <a:grpFill/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19050">
                        <a:solidFill>
                          <a:srgbClr val="FF0000"/>
                        </a:solidFill>
                        <a:miter lim="800000"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pPr>
                      <a:defRPr/>
                    </a:pPr>
                    <a:endParaRPr lang="ja-JP" altLang="en-US">
                      <a:ea typeface="ＭＳ Ｐゴシック" pitchFamily="50" charset="-128"/>
                    </a:endParaRPr>
                  </a:p>
                </p:txBody>
              </p:sp>
            </p:grpSp>
          </p:grpSp>
        </p:grpSp>
      </p:grpSp>
      <p:grpSp>
        <p:nvGrpSpPr>
          <p:cNvPr id="51" name="Group 53"/>
          <p:cNvGrpSpPr>
            <a:grpSpLocks/>
          </p:cNvGrpSpPr>
          <p:nvPr/>
        </p:nvGrpSpPr>
        <p:grpSpPr bwMode="auto">
          <a:xfrm>
            <a:off x="444672" y="2798930"/>
            <a:ext cx="1570901" cy="1570901"/>
            <a:chOff x="2784" y="1488"/>
            <a:chExt cx="1488" cy="1488"/>
          </a:xfrm>
        </p:grpSpPr>
        <p:sp>
          <p:nvSpPr>
            <p:cNvPr id="52" name="Oval 54"/>
            <p:cNvSpPr>
              <a:spLocks noChangeArrowheads="1"/>
            </p:cNvSpPr>
            <p:nvPr/>
          </p:nvSpPr>
          <p:spPr bwMode="auto">
            <a:xfrm>
              <a:off x="2832" y="1536"/>
              <a:ext cx="1392" cy="1392"/>
            </a:xfrm>
            <a:prstGeom prst="ellipse">
              <a:avLst/>
            </a:prstGeom>
            <a:gradFill rotWithShape="1">
              <a:gsLst>
                <a:gs pos="0">
                  <a:srgbClr val="FFFFFF"/>
                </a:gs>
                <a:gs pos="100000">
                  <a:srgbClr val="FFFF99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3" name="Group 55"/>
            <p:cNvGrpSpPr>
              <a:grpSpLocks/>
            </p:cNvGrpSpPr>
            <p:nvPr/>
          </p:nvGrpSpPr>
          <p:grpSpPr bwMode="auto">
            <a:xfrm>
              <a:off x="2784" y="1488"/>
              <a:ext cx="1488" cy="1488"/>
              <a:chOff x="2784" y="1488"/>
              <a:chExt cx="1488" cy="1488"/>
            </a:xfrm>
          </p:grpSpPr>
          <p:sp>
            <p:nvSpPr>
              <p:cNvPr id="54" name="AutoShape 56"/>
              <p:cNvSpPr>
                <a:spLocks noChangeArrowheads="1"/>
              </p:cNvSpPr>
              <p:nvPr/>
            </p:nvSpPr>
            <p:spPr bwMode="auto">
              <a:xfrm>
                <a:off x="2784" y="1488"/>
                <a:ext cx="1488" cy="1488"/>
              </a:xfrm>
              <a:custGeom>
                <a:avLst/>
                <a:gdLst>
                  <a:gd name="T0" fmla="*/ 4 w 21600"/>
                  <a:gd name="T1" fmla="*/ 0 h 21600"/>
                  <a:gd name="T2" fmla="*/ 1 w 21600"/>
                  <a:gd name="T3" fmla="*/ 1 h 21600"/>
                  <a:gd name="T4" fmla="*/ 0 w 21600"/>
                  <a:gd name="T5" fmla="*/ 4 h 21600"/>
                  <a:gd name="T6" fmla="*/ 1 w 21600"/>
                  <a:gd name="T7" fmla="*/ 6 h 21600"/>
                  <a:gd name="T8" fmla="*/ 4 w 21600"/>
                  <a:gd name="T9" fmla="*/ 7 h 21600"/>
                  <a:gd name="T10" fmla="*/ 6 w 21600"/>
                  <a:gd name="T11" fmla="*/ 6 h 21600"/>
                  <a:gd name="T12" fmla="*/ 7 w 21600"/>
                  <a:gd name="T13" fmla="*/ 4 h 21600"/>
                  <a:gd name="T14" fmla="*/ 6 w 21600"/>
                  <a:gd name="T15" fmla="*/ 1 h 21600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3165 w 21600"/>
                  <a:gd name="T25" fmla="*/ 3165 h 21600"/>
                  <a:gd name="T26" fmla="*/ 18435 w 21600"/>
                  <a:gd name="T27" fmla="*/ 18435 h 21600"/>
                </a:gdLst>
                <a:ahLst/>
                <a:cxnLst>
                  <a:cxn ang="T16">
                    <a:pos x="T0" y="T1"/>
                  </a:cxn>
                  <a:cxn ang="T17">
                    <a:pos x="T2" y="T3"/>
                  </a:cxn>
                  <a:cxn ang="T18">
                    <a:pos x="T4" y="T5"/>
                  </a:cxn>
                  <a:cxn ang="T19">
                    <a:pos x="T6" y="T7"/>
                  </a:cxn>
                  <a:cxn ang="T20">
                    <a:pos x="T8" y="T9"/>
                  </a:cxn>
                  <a:cxn ang="T21">
                    <a:pos x="T10" y="T11"/>
                  </a:cxn>
                  <a:cxn ang="T22">
                    <a:pos x="T12" y="T13"/>
                  </a:cxn>
                  <a:cxn ang="T23">
                    <a:pos x="T14" y="T15"/>
                  </a:cxn>
                </a:cxnLst>
                <a:rect l="T24" t="T25" r="T26" b="T27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1684" y="10800"/>
                    </a:moveTo>
                    <a:cubicBezTo>
                      <a:pt x="1684" y="15835"/>
                      <a:pt x="5765" y="19916"/>
                      <a:pt x="10800" y="19916"/>
                    </a:cubicBezTo>
                    <a:cubicBezTo>
                      <a:pt x="15835" y="19916"/>
                      <a:pt x="19916" y="15835"/>
                      <a:pt x="19916" y="10800"/>
                    </a:cubicBezTo>
                    <a:cubicBezTo>
                      <a:pt x="19916" y="5765"/>
                      <a:pt x="15835" y="1684"/>
                      <a:pt x="10800" y="1684"/>
                    </a:cubicBezTo>
                    <a:cubicBezTo>
                      <a:pt x="5765" y="1684"/>
                      <a:pt x="1684" y="5765"/>
                      <a:pt x="1684" y="1080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" name="WordArt 57"/>
              <p:cNvSpPr>
                <a:spLocks noChangeArrowheads="1" noChangeShapeType="1" noTextEdit="1"/>
              </p:cNvSpPr>
              <p:nvPr/>
            </p:nvSpPr>
            <p:spPr bwMode="auto">
              <a:xfrm>
                <a:off x="2976" y="1968"/>
                <a:ext cx="1104" cy="5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  <a:scene3d>
                  <a:camera prst="orthographicFront"/>
                  <a:lightRig rig="glow" dir="tl">
                    <a:rot lat="0" lon="0" rev="5400000"/>
                  </a:lightRig>
                </a:scene3d>
                <a:sp3d contourW="12700">
                  <a:bevelT w="25400" h="25400"/>
                  <a:contourClr>
                    <a:schemeClr val="accent6">
                      <a:shade val="73000"/>
                    </a:schemeClr>
                  </a:contourClr>
                </a:sp3d>
              </a:bodyPr>
              <a:lstStyle/>
              <a:p>
                <a:pPr algn="ctr">
                  <a:defRPr/>
                </a:pPr>
                <a:r>
                  <a:rPr lang="en-US" altLang="ja-JP" sz="3600" b="1" kern="10" dirty="0">
                    <a:ln w="11430"/>
                    <a:gradFill flip="none" rotWithShape="1">
                      <a:gsLst>
                        <a:gs pos="0">
                          <a:schemeClr val="accent6">
                            <a:tint val="90000"/>
                            <a:satMod val="120000"/>
                          </a:schemeClr>
                        </a:gs>
                        <a:gs pos="25000">
                          <a:schemeClr val="accent6">
                            <a:tint val="93000"/>
                            <a:satMod val="120000"/>
                          </a:schemeClr>
                        </a:gs>
                        <a:gs pos="50000">
                          <a:schemeClr val="accent6">
                            <a:shade val="89000"/>
                            <a:satMod val="110000"/>
                          </a:schemeClr>
                        </a:gs>
                        <a:gs pos="75000">
                          <a:schemeClr val="accent6">
                            <a:tint val="93000"/>
                            <a:satMod val="120000"/>
                          </a:schemeClr>
                        </a:gs>
                        <a:gs pos="100000">
                          <a:schemeClr val="accent6">
                            <a:tint val="90000"/>
                            <a:satMod val="120000"/>
                          </a:schemeClr>
                        </a:gs>
                      </a:gsLst>
                      <a:path path="circle">
                        <a:fillToRect l="50000" t="50000" r="50000" b="50000"/>
                      </a:path>
                      <a:tileRect/>
                    </a:gradFill>
                    <a:effectLst>
                      <a:outerShdw blurRad="80000" dist="40000" dir="5040000" algn="tl">
                        <a:srgbClr val="000000">
                          <a:alpha val="30000"/>
                        </a:srgbClr>
                      </a:outerShdw>
                    </a:effectLst>
                    <a:latin typeface="Impact"/>
                    <a:ea typeface="ＭＳ Ｐゴシック" pitchFamily="50" charset="-128"/>
                  </a:rPr>
                  <a:t>TEST</a:t>
                </a:r>
                <a:endParaRPr lang="ja-JP" altLang="en-US" sz="3600" b="1" kern="10" dirty="0">
                  <a:ln w="11430"/>
                  <a:gradFill flip="none" rotWithShape="1">
                    <a:gsLst>
                      <a:gs pos="0">
                        <a:schemeClr val="accent6">
                          <a:tint val="90000"/>
                          <a:satMod val="120000"/>
                        </a:schemeClr>
                      </a:gs>
                      <a:gs pos="25000">
                        <a:schemeClr val="accent6">
                          <a:tint val="93000"/>
                          <a:satMod val="120000"/>
                        </a:schemeClr>
                      </a:gs>
                      <a:gs pos="50000">
                        <a:schemeClr val="accent6">
                          <a:shade val="89000"/>
                          <a:satMod val="110000"/>
                        </a:schemeClr>
                      </a:gs>
                      <a:gs pos="75000">
                        <a:schemeClr val="accent6">
                          <a:tint val="93000"/>
                          <a:satMod val="120000"/>
                        </a:schemeClr>
                      </a:gs>
                      <a:gs pos="100000">
                        <a:schemeClr val="accent6">
                          <a:tint val="90000"/>
                          <a:satMod val="120000"/>
                        </a:schemeClr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effectLst>
                    <a:outerShdw blurRad="80000" dist="40000" dir="5040000" algn="tl">
                      <a:srgbClr val="000000">
                        <a:alpha val="30000"/>
                      </a:srgbClr>
                    </a:outerShdw>
                  </a:effectLst>
                  <a:latin typeface="Impact"/>
                  <a:ea typeface="ＭＳ Ｐゴシック" pitchFamily="50" charset="-128"/>
                </a:endParaRPr>
              </a:p>
            </p:txBody>
          </p:sp>
        </p:grpSp>
      </p:grpSp>
      <p:grpSp>
        <p:nvGrpSpPr>
          <p:cNvPr id="56" name="Group 95"/>
          <p:cNvGrpSpPr>
            <a:grpSpLocks/>
          </p:cNvGrpSpPr>
          <p:nvPr/>
        </p:nvGrpSpPr>
        <p:grpSpPr bwMode="auto">
          <a:xfrm>
            <a:off x="4187915" y="876549"/>
            <a:ext cx="1512887" cy="1512888"/>
            <a:chOff x="2167" y="1752"/>
            <a:chExt cx="953" cy="953"/>
          </a:xfrm>
        </p:grpSpPr>
        <p:sp>
          <p:nvSpPr>
            <p:cNvPr id="57" name="AutoShape 96"/>
            <p:cNvSpPr>
              <a:spLocks noChangeArrowheads="1"/>
            </p:cNvSpPr>
            <p:nvPr/>
          </p:nvSpPr>
          <p:spPr bwMode="auto">
            <a:xfrm>
              <a:off x="2167" y="1752"/>
              <a:ext cx="953" cy="953"/>
            </a:xfrm>
            <a:custGeom>
              <a:avLst/>
              <a:gdLst>
                <a:gd name="T0" fmla="*/ 21 w 21600"/>
                <a:gd name="T1" fmla="*/ 0 h 21600"/>
                <a:gd name="T2" fmla="*/ 6 w 21600"/>
                <a:gd name="T3" fmla="*/ 6 h 21600"/>
                <a:gd name="T4" fmla="*/ 0 w 21600"/>
                <a:gd name="T5" fmla="*/ 21 h 21600"/>
                <a:gd name="T6" fmla="*/ 6 w 21600"/>
                <a:gd name="T7" fmla="*/ 36 h 21600"/>
                <a:gd name="T8" fmla="*/ 21 w 21600"/>
                <a:gd name="T9" fmla="*/ 42 h 21600"/>
                <a:gd name="T10" fmla="*/ 36 w 21600"/>
                <a:gd name="T11" fmla="*/ 36 h 21600"/>
                <a:gd name="T12" fmla="*/ 42 w 21600"/>
                <a:gd name="T13" fmla="*/ 21 h 21600"/>
                <a:gd name="T14" fmla="*/ 36 w 21600"/>
                <a:gd name="T15" fmla="*/ 6 h 21600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3173 w 21600"/>
                <a:gd name="T25" fmla="*/ 3173 h 21600"/>
                <a:gd name="T26" fmla="*/ 18427 w 21600"/>
                <a:gd name="T27" fmla="*/ 18427 h 21600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T24" t="T25" r="T26" b="T27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567" y="10800"/>
                  </a:moveTo>
                  <a:cubicBezTo>
                    <a:pt x="567" y="16452"/>
                    <a:pt x="5148" y="21033"/>
                    <a:pt x="10800" y="21033"/>
                  </a:cubicBezTo>
                  <a:cubicBezTo>
                    <a:pt x="16452" y="21033"/>
                    <a:pt x="21033" y="16452"/>
                    <a:pt x="21033" y="10800"/>
                  </a:cubicBezTo>
                  <a:cubicBezTo>
                    <a:pt x="21033" y="5148"/>
                    <a:pt x="16452" y="567"/>
                    <a:pt x="10800" y="567"/>
                  </a:cubicBezTo>
                  <a:cubicBezTo>
                    <a:pt x="5148" y="567"/>
                    <a:pt x="567" y="5148"/>
                    <a:pt x="567" y="10800"/>
                  </a:cubicBezTo>
                  <a:close/>
                </a:path>
              </a:pathLst>
            </a:cu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8" name="Group 97"/>
            <p:cNvGrpSpPr>
              <a:grpSpLocks/>
            </p:cNvGrpSpPr>
            <p:nvPr/>
          </p:nvGrpSpPr>
          <p:grpSpPr bwMode="auto">
            <a:xfrm>
              <a:off x="2339" y="1873"/>
              <a:ext cx="616" cy="664"/>
              <a:chOff x="535" y="2115"/>
              <a:chExt cx="1179" cy="1270"/>
            </a:xfrm>
          </p:grpSpPr>
          <p:sp>
            <p:nvSpPr>
              <p:cNvPr id="59" name="Oval 98"/>
              <p:cNvSpPr>
                <a:spLocks noChangeArrowheads="1"/>
              </p:cNvSpPr>
              <p:nvPr/>
            </p:nvSpPr>
            <p:spPr bwMode="auto">
              <a:xfrm>
                <a:off x="1215" y="2115"/>
                <a:ext cx="454" cy="454"/>
              </a:xfrm>
              <a:prstGeom prst="ellipse">
                <a:avLst/>
              </a:prstGeom>
              <a:solidFill>
                <a:srgbClr val="3366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0" name="AutoShape 99"/>
              <p:cNvSpPr>
                <a:spLocks noChangeArrowheads="1"/>
              </p:cNvSpPr>
              <p:nvPr/>
            </p:nvSpPr>
            <p:spPr bwMode="auto">
              <a:xfrm>
                <a:off x="1170" y="2614"/>
                <a:ext cx="544" cy="771"/>
              </a:xfrm>
              <a:custGeom>
                <a:avLst/>
                <a:gdLst>
                  <a:gd name="T0" fmla="*/ 12 w 21600"/>
                  <a:gd name="T1" fmla="*/ 14 h 21600"/>
                  <a:gd name="T2" fmla="*/ 7 w 21600"/>
                  <a:gd name="T3" fmla="*/ 28 h 21600"/>
                  <a:gd name="T4" fmla="*/ 2 w 21600"/>
                  <a:gd name="T5" fmla="*/ 14 h 21600"/>
                  <a:gd name="T6" fmla="*/ 7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4487 w 21600"/>
                  <a:gd name="T13" fmla="*/ 4511 h 21600"/>
                  <a:gd name="T14" fmla="*/ 17113 w 21600"/>
                  <a:gd name="T15" fmla="*/ 17089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5400" y="21600"/>
                    </a:lnTo>
                    <a:lnTo>
                      <a:pt x="16200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366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1" name="Oval 100"/>
              <p:cNvSpPr>
                <a:spLocks noChangeArrowheads="1"/>
              </p:cNvSpPr>
              <p:nvPr/>
            </p:nvSpPr>
            <p:spPr bwMode="auto">
              <a:xfrm>
                <a:off x="580" y="2115"/>
                <a:ext cx="454" cy="454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2" name="AutoShape 101"/>
              <p:cNvSpPr>
                <a:spLocks noChangeArrowheads="1"/>
              </p:cNvSpPr>
              <p:nvPr/>
            </p:nvSpPr>
            <p:spPr bwMode="auto">
              <a:xfrm rot="10800000">
                <a:off x="535" y="2614"/>
                <a:ext cx="544" cy="771"/>
              </a:xfrm>
              <a:custGeom>
                <a:avLst/>
                <a:gdLst>
                  <a:gd name="T0" fmla="*/ 11 w 21600"/>
                  <a:gd name="T1" fmla="*/ 14 h 21600"/>
                  <a:gd name="T2" fmla="*/ 7 w 21600"/>
                  <a:gd name="T3" fmla="*/ 28 h 21600"/>
                  <a:gd name="T4" fmla="*/ 3 w 21600"/>
                  <a:gd name="T5" fmla="*/ 14 h 21600"/>
                  <a:gd name="T6" fmla="*/ 7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6115 w 21600"/>
                  <a:gd name="T13" fmla="*/ 6107 h 21600"/>
                  <a:gd name="T14" fmla="*/ 15485 w 21600"/>
                  <a:gd name="T15" fmla="*/ 15493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8616" y="21600"/>
                    </a:lnTo>
                    <a:lnTo>
                      <a:pt x="12984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63" name="グループ化 62"/>
          <p:cNvGrpSpPr/>
          <p:nvPr/>
        </p:nvGrpSpPr>
        <p:grpSpPr>
          <a:xfrm>
            <a:off x="6258145" y="886417"/>
            <a:ext cx="1054344" cy="1393992"/>
            <a:chOff x="4773613" y="4365625"/>
            <a:chExt cx="1512887" cy="2000250"/>
          </a:xfrm>
        </p:grpSpPr>
        <p:grpSp>
          <p:nvGrpSpPr>
            <p:cNvPr id="64" name="Group 95"/>
            <p:cNvGrpSpPr>
              <a:grpSpLocks/>
            </p:cNvGrpSpPr>
            <p:nvPr/>
          </p:nvGrpSpPr>
          <p:grpSpPr bwMode="auto">
            <a:xfrm>
              <a:off x="4773613" y="4365625"/>
              <a:ext cx="1512887" cy="1512888"/>
              <a:chOff x="2167" y="1752"/>
              <a:chExt cx="953" cy="953"/>
            </a:xfrm>
          </p:grpSpPr>
          <p:sp>
            <p:nvSpPr>
              <p:cNvPr id="66" name="AutoShape 96"/>
              <p:cNvSpPr>
                <a:spLocks noChangeArrowheads="1"/>
              </p:cNvSpPr>
              <p:nvPr/>
            </p:nvSpPr>
            <p:spPr bwMode="auto">
              <a:xfrm>
                <a:off x="2167" y="1752"/>
                <a:ext cx="953" cy="953"/>
              </a:xfrm>
              <a:custGeom>
                <a:avLst/>
                <a:gdLst>
                  <a:gd name="T0" fmla="*/ 21 w 21600"/>
                  <a:gd name="T1" fmla="*/ 0 h 21600"/>
                  <a:gd name="T2" fmla="*/ 6 w 21600"/>
                  <a:gd name="T3" fmla="*/ 6 h 21600"/>
                  <a:gd name="T4" fmla="*/ 0 w 21600"/>
                  <a:gd name="T5" fmla="*/ 21 h 21600"/>
                  <a:gd name="T6" fmla="*/ 6 w 21600"/>
                  <a:gd name="T7" fmla="*/ 36 h 21600"/>
                  <a:gd name="T8" fmla="*/ 21 w 21600"/>
                  <a:gd name="T9" fmla="*/ 42 h 21600"/>
                  <a:gd name="T10" fmla="*/ 36 w 21600"/>
                  <a:gd name="T11" fmla="*/ 36 h 21600"/>
                  <a:gd name="T12" fmla="*/ 42 w 21600"/>
                  <a:gd name="T13" fmla="*/ 21 h 21600"/>
                  <a:gd name="T14" fmla="*/ 36 w 21600"/>
                  <a:gd name="T15" fmla="*/ 6 h 21600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3173 w 21600"/>
                  <a:gd name="T25" fmla="*/ 3173 h 21600"/>
                  <a:gd name="T26" fmla="*/ 18427 w 21600"/>
                  <a:gd name="T27" fmla="*/ 18427 h 21600"/>
                </a:gdLst>
                <a:ahLst/>
                <a:cxnLst>
                  <a:cxn ang="T16">
                    <a:pos x="T0" y="T1"/>
                  </a:cxn>
                  <a:cxn ang="T17">
                    <a:pos x="T2" y="T3"/>
                  </a:cxn>
                  <a:cxn ang="T18">
                    <a:pos x="T4" y="T5"/>
                  </a:cxn>
                  <a:cxn ang="T19">
                    <a:pos x="T6" y="T7"/>
                  </a:cxn>
                  <a:cxn ang="T20">
                    <a:pos x="T8" y="T9"/>
                  </a:cxn>
                  <a:cxn ang="T21">
                    <a:pos x="T10" y="T11"/>
                  </a:cxn>
                  <a:cxn ang="T22">
                    <a:pos x="T12" y="T13"/>
                  </a:cxn>
                  <a:cxn ang="T23">
                    <a:pos x="T14" y="T15"/>
                  </a:cxn>
                </a:cxnLst>
                <a:rect l="T24" t="T25" r="T26" b="T27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567" y="10800"/>
                    </a:moveTo>
                    <a:cubicBezTo>
                      <a:pt x="567" y="16452"/>
                      <a:pt x="5148" y="21033"/>
                      <a:pt x="10800" y="21033"/>
                    </a:cubicBezTo>
                    <a:cubicBezTo>
                      <a:pt x="16452" y="21033"/>
                      <a:pt x="21033" y="16452"/>
                      <a:pt x="21033" y="10800"/>
                    </a:cubicBezTo>
                    <a:cubicBezTo>
                      <a:pt x="21033" y="5148"/>
                      <a:pt x="16452" y="567"/>
                      <a:pt x="10800" y="567"/>
                    </a:cubicBezTo>
                    <a:cubicBezTo>
                      <a:pt x="5148" y="567"/>
                      <a:pt x="567" y="5148"/>
                      <a:pt x="567" y="10800"/>
                    </a:cubicBezTo>
                    <a:close/>
                  </a:path>
                </a:pathLst>
              </a:cu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68" name="Group 97"/>
              <p:cNvGrpSpPr>
                <a:grpSpLocks/>
              </p:cNvGrpSpPr>
              <p:nvPr/>
            </p:nvGrpSpPr>
            <p:grpSpPr bwMode="auto">
              <a:xfrm>
                <a:off x="2339" y="1873"/>
                <a:ext cx="616" cy="664"/>
                <a:chOff x="535" y="2115"/>
                <a:chExt cx="1179" cy="1270"/>
              </a:xfrm>
            </p:grpSpPr>
            <p:sp>
              <p:nvSpPr>
                <p:cNvPr id="96" name="Oval 98"/>
                <p:cNvSpPr>
                  <a:spLocks noChangeArrowheads="1"/>
                </p:cNvSpPr>
                <p:nvPr/>
              </p:nvSpPr>
              <p:spPr bwMode="auto">
                <a:xfrm>
                  <a:off x="1215" y="2115"/>
                  <a:ext cx="454" cy="454"/>
                </a:xfrm>
                <a:prstGeom prst="ellipse">
                  <a:avLst/>
                </a:prstGeom>
                <a:solidFill>
                  <a:srgbClr val="3366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7" name="AutoShape 99"/>
                <p:cNvSpPr>
                  <a:spLocks noChangeArrowheads="1"/>
                </p:cNvSpPr>
                <p:nvPr/>
              </p:nvSpPr>
              <p:spPr bwMode="auto">
                <a:xfrm>
                  <a:off x="1170" y="2614"/>
                  <a:ext cx="544" cy="771"/>
                </a:xfrm>
                <a:custGeom>
                  <a:avLst/>
                  <a:gdLst>
                    <a:gd name="T0" fmla="*/ 12 w 21600"/>
                    <a:gd name="T1" fmla="*/ 14 h 21600"/>
                    <a:gd name="T2" fmla="*/ 7 w 21600"/>
                    <a:gd name="T3" fmla="*/ 28 h 21600"/>
                    <a:gd name="T4" fmla="*/ 2 w 21600"/>
                    <a:gd name="T5" fmla="*/ 14 h 21600"/>
                    <a:gd name="T6" fmla="*/ 7 w 21600"/>
                    <a:gd name="T7" fmla="*/ 0 h 2160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4487 w 21600"/>
                    <a:gd name="T13" fmla="*/ 4511 h 21600"/>
                    <a:gd name="T14" fmla="*/ 17113 w 21600"/>
                    <a:gd name="T15" fmla="*/ 17089 h 2160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1600" h="21600">
                      <a:moveTo>
                        <a:pt x="0" y="0"/>
                      </a:moveTo>
                      <a:lnTo>
                        <a:pt x="5400" y="21600"/>
                      </a:lnTo>
                      <a:lnTo>
                        <a:pt x="16200" y="2160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3366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8" name="Oval 100"/>
                <p:cNvSpPr>
                  <a:spLocks noChangeArrowheads="1"/>
                </p:cNvSpPr>
                <p:nvPr/>
              </p:nvSpPr>
              <p:spPr bwMode="auto">
                <a:xfrm>
                  <a:off x="580" y="2115"/>
                  <a:ext cx="454" cy="454"/>
                </a:xfrm>
                <a:prstGeom prst="ellipse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9" name="AutoShape 101"/>
                <p:cNvSpPr>
                  <a:spLocks noChangeArrowheads="1"/>
                </p:cNvSpPr>
                <p:nvPr/>
              </p:nvSpPr>
              <p:spPr bwMode="auto">
                <a:xfrm rot="10800000">
                  <a:off x="535" y="2614"/>
                  <a:ext cx="544" cy="771"/>
                </a:xfrm>
                <a:custGeom>
                  <a:avLst/>
                  <a:gdLst>
                    <a:gd name="T0" fmla="*/ 11 w 21600"/>
                    <a:gd name="T1" fmla="*/ 14 h 21600"/>
                    <a:gd name="T2" fmla="*/ 7 w 21600"/>
                    <a:gd name="T3" fmla="*/ 28 h 21600"/>
                    <a:gd name="T4" fmla="*/ 3 w 21600"/>
                    <a:gd name="T5" fmla="*/ 14 h 21600"/>
                    <a:gd name="T6" fmla="*/ 7 w 21600"/>
                    <a:gd name="T7" fmla="*/ 0 h 2160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6115 w 21600"/>
                    <a:gd name="T13" fmla="*/ 6107 h 21600"/>
                    <a:gd name="T14" fmla="*/ 15485 w 21600"/>
                    <a:gd name="T15" fmla="*/ 15493 h 2160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1600" h="21600">
                      <a:moveTo>
                        <a:pt x="0" y="0"/>
                      </a:moveTo>
                      <a:lnTo>
                        <a:pt x="8616" y="21600"/>
                      </a:lnTo>
                      <a:lnTo>
                        <a:pt x="12984" y="2160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65" name="右矢印 64"/>
            <p:cNvSpPr/>
            <p:nvPr/>
          </p:nvSpPr>
          <p:spPr>
            <a:xfrm>
              <a:off x="4899025" y="5934075"/>
              <a:ext cx="1327150" cy="431800"/>
            </a:xfrm>
            <a:prstGeom prst="rightArrow">
              <a:avLst>
                <a:gd name="adj1" fmla="val 50000"/>
                <a:gd name="adj2" fmla="val 99526"/>
              </a:avLst>
            </a:prstGeom>
            <a:solidFill>
              <a:srgbClr val="FF0000"/>
            </a:solidFill>
            <a:ln w="76200"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ja-JP" altLang="en-US"/>
            </a:p>
          </p:txBody>
        </p:sp>
      </p:grpSp>
      <p:grpSp>
        <p:nvGrpSpPr>
          <p:cNvPr id="100" name="グループ化 99"/>
          <p:cNvGrpSpPr/>
          <p:nvPr/>
        </p:nvGrpSpPr>
        <p:grpSpPr>
          <a:xfrm>
            <a:off x="8167968" y="886417"/>
            <a:ext cx="1054344" cy="1393992"/>
            <a:chOff x="4773613" y="4365625"/>
            <a:chExt cx="1512887" cy="2000250"/>
          </a:xfrm>
        </p:grpSpPr>
        <p:grpSp>
          <p:nvGrpSpPr>
            <p:cNvPr id="101" name="Group 95"/>
            <p:cNvGrpSpPr>
              <a:grpSpLocks/>
            </p:cNvGrpSpPr>
            <p:nvPr/>
          </p:nvGrpSpPr>
          <p:grpSpPr bwMode="auto">
            <a:xfrm>
              <a:off x="4773613" y="4365625"/>
              <a:ext cx="1512887" cy="1512888"/>
              <a:chOff x="2167" y="1752"/>
              <a:chExt cx="953" cy="953"/>
            </a:xfrm>
          </p:grpSpPr>
          <p:sp>
            <p:nvSpPr>
              <p:cNvPr id="103" name="AutoShape 96"/>
              <p:cNvSpPr>
                <a:spLocks noChangeArrowheads="1"/>
              </p:cNvSpPr>
              <p:nvPr/>
            </p:nvSpPr>
            <p:spPr bwMode="auto">
              <a:xfrm>
                <a:off x="2167" y="1752"/>
                <a:ext cx="953" cy="953"/>
              </a:xfrm>
              <a:custGeom>
                <a:avLst/>
                <a:gdLst>
                  <a:gd name="T0" fmla="*/ 21 w 21600"/>
                  <a:gd name="T1" fmla="*/ 0 h 21600"/>
                  <a:gd name="T2" fmla="*/ 6 w 21600"/>
                  <a:gd name="T3" fmla="*/ 6 h 21600"/>
                  <a:gd name="T4" fmla="*/ 0 w 21600"/>
                  <a:gd name="T5" fmla="*/ 21 h 21600"/>
                  <a:gd name="T6" fmla="*/ 6 w 21600"/>
                  <a:gd name="T7" fmla="*/ 36 h 21600"/>
                  <a:gd name="T8" fmla="*/ 21 w 21600"/>
                  <a:gd name="T9" fmla="*/ 42 h 21600"/>
                  <a:gd name="T10" fmla="*/ 36 w 21600"/>
                  <a:gd name="T11" fmla="*/ 36 h 21600"/>
                  <a:gd name="T12" fmla="*/ 42 w 21600"/>
                  <a:gd name="T13" fmla="*/ 21 h 21600"/>
                  <a:gd name="T14" fmla="*/ 36 w 21600"/>
                  <a:gd name="T15" fmla="*/ 6 h 21600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3173 w 21600"/>
                  <a:gd name="T25" fmla="*/ 3173 h 21600"/>
                  <a:gd name="T26" fmla="*/ 18427 w 21600"/>
                  <a:gd name="T27" fmla="*/ 18427 h 21600"/>
                </a:gdLst>
                <a:ahLst/>
                <a:cxnLst>
                  <a:cxn ang="T16">
                    <a:pos x="T0" y="T1"/>
                  </a:cxn>
                  <a:cxn ang="T17">
                    <a:pos x="T2" y="T3"/>
                  </a:cxn>
                  <a:cxn ang="T18">
                    <a:pos x="T4" y="T5"/>
                  </a:cxn>
                  <a:cxn ang="T19">
                    <a:pos x="T6" y="T7"/>
                  </a:cxn>
                  <a:cxn ang="T20">
                    <a:pos x="T8" y="T9"/>
                  </a:cxn>
                  <a:cxn ang="T21">
                    <a:pos x="T10" y="T11"/>
                  </a:cxn>
                  <a:cxn ang="T22">
                    <a:pos x="T12" y="T13"/>
                  </a:cxn>
                  <a:cxn ang="T23">
                    <a:pos x="T14" y="T15"/>
                  </a:cxn>
                </a:cxnLst>
                <a:rect l="T24" t="T25" r="T26" b="T27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567" y="10800"/>
                    </a:moveTo>
                    <a:cubicBezTo>
                      <a:pt x="567" y="16452"/>
                      <a:pt x="5148" y="21033"/>
                      <a:pt x="10800" y="21033"/>
                    </a:cubicBezTo>
                    <a:cubicBezTo>
                      <a:pt x="16452" y="21033"/>
                      <a:pt x="21033" y="16452"/>
                      <a:pt x="21033" y="10800"/>
                    </a:cubicBezTo>
                    <a:cubicBezTo>
                      <a:pt x="21033" y="5148"/>
                      <a:pt x="16452" y="567"/>
                      <a:pt x="10800" y="567"/>
                    </a:cubicBezTo>
                    <a:cubicBezTo>
                      <a:pt x="5148" y="567"/>
                      <a:pt x="567" y="5148"/>
                      <a:pt x="567" y="10800"/>
                    </a:cubicBezTo>
                    <a:close/>
                  </a:path>
                </a:pathLst>
              </a:cu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104" name="Group 97"/>
              <p:cNvGrpSpPr>
                <a:grpSpLocks/>
              </p:cNvGrpSpPr>
              <p:nvPr/>
            </p:nvGrpSpPr>
            <p:grpSpPr bwMode="auto">
              <a:xfrm>
                <a:off x="2339" y="1873"/>
                <a:ext cx="616" cy="664"/>
                <a:chOff x="535" y="2115"/>
                <a:chExt cx="1179" cy="1270"/>
              </a:xfrm>
            </p:grpSpPr>
            <p:sp>
              <p:nvSpPr>
                <p:cNvPr id="105" name="Oval 98"/>
                <p:cNvSpPr>
                  <a:spLocks noChangeArrowheads="1"/>
                </p:cNvSpPr>
                <p:nvPr/>
              </p:nvSpPr>
              <p:spPr bwMode="auto">
                <a:xfrm>
                  <a:off x="1215" y="2115"/>
                  <a:ext cx="454" cy="454"/>
                </a:xfrm>
                <a:prstGeom prst="ellipse">
                  <a:avLst/>
                </a:prstGeom>
                <a:solidFill>
                  <a:srgbClr val="3366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06" name="AutoShape 99"/>
                <p:cNvSpPr>
                  <a:spLocks noChangeArrowheads="1"/>
                </p:cNvSpPr>
                <p:nvPr/>
              </p:nvSpPr>
              <p:spPr bwMode="auto">
                <a:xfrm>
                  <a:off x="1170" y="2614"/>
                  <a:ext cx="544" cy="771"/>
                </a:xfrm>
                <a:custGeom>
                  <a:avLst/>
                  <a:gdLst>
                    <a:gd name="T0" fmla="*/ 12 w 21600"/>
                    <a:gd name="T1" fmla="*/ 14 h 21600"/>
                    <a:gd name="T2" fmla="*/ 7 w 21600"/>
                    <a:gd name="T3" fmla="*/ 28 h 21600"/>
                    <a:gd name="T4" fmla="*/ 2 w 21600"/>
                    <a:gd name="T5" fmla="*/ 14 h 21600"/>
                    <a:gd name="T6" fmla="*/ 7 w 21600"/>
                    <a:gd name="T7" fmla="*/ 0 h 2160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4487 w 21600"/>
                    <a:gd name="T13" fmla="*/ 4511 h 21600"/>
                    <a:gd name="T14" fmla="*/ 17113 w 21600"/>
                    <a:gd name="T15" fmla="*/ 17089 h 2160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1600" h="21600">
                      <a:moveTo>
                        <a:pt x="0" y="0"/>
                      </a:moveTo>
                      <a:lnTo>
                        <a:pt x="5400" y="21600"/>
                      </a:lnTo>
                      <a:lnTo>
                        <a:pt x="16200" y="2160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3366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07" name="Oval 100"/>
                <p:cNvSpPr>
                  <a:spLocks noChangeArrowheads="1"/>
                </p:cNvSpPr>
                <p:nvPr/>
              </p:nvSpPr>
              <p:spPr bwMode="auto">
                <a:xfrm>
                  <a:off x="580" y="2115"/>
                  <a:ext cx="454" cy="454"/>
                </a:xfrm>
                <a:prstGeom prst="ellipse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08" name="AutoShape 101"/>
                <p:cNvSpPr>
                  <a:spLocks noChangeArrowheads="1"/>
                </p:cNvSpPr>
                <p:nvPr/>
              </p:nvSpPr>
              <p:spPr bwMode="auto">
                <a:xfrm rot="10800000">
                  <a:off x="535" y="2614"/>
                  <a:ext cx="544" cy="771"/>
                </a:xfrm>
                <a:custGeom>
                  <a:avLst/>
                  <a:gdLst>
                    <a:gd name="T0" fmla="*/ 11 w 21600"/>
                    <a:gd name="T1" fmla="*/ 14 h 21600"/>
                    <a:gd name="T2" fmla="*/ 7 w 21600"/>
                    <a:gd name="T3" fmla="*/ 28 h 21600"/>
                    <a:gd name="T4" fmla="*/ 3 w 21600"/>
                    <a:gd name="T5" fmla="*/ 14 h 21600"/>
                    <a:gd name="T6" fmla="*/ 7 w 21600"/>
                    <a:gd name="T7" fmla="*/ 0 h 2160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6115 w 21600"/>
                    <a:gd name="T13" fmla="*/ 6107 h 21600"/>
                    <a:gd name="T14" fmla="*/ 15485 w 21600"/>
                    <a:gd name="T15" fmla="*/ 15493 h 2160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1600" h="21600">
                      <a:moveTo>
                        <a:pt x="0" y="0"/>
                      </a:moveTo>
                      <a:lnTo>
                        <a:pt x="8616" y="21600"/>
                      </a:lnTo>
                      <a:lnTo>
                        <a:pt x="12984" y="2160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102" name="右矢印 101"/>
            <p:cNvSpPr/>
            <p:nvPr/>
          </p:nvSpPr>
          <p:spPr>
            <a:xfrm flipH="1">
              <a:off x="4899025" y="5934075"/>
              <a:ext cx="1327150" cy="431800"/>
            </a:xfrm>
            <a:prstGeom prst="rightArrow">
              <a:avLst>
                <a:gd name="adj1" fmla="val 50000"/>
                <a:gd name="adj2" fmla="val 99526"/>
              </a:avLst>
            </a:prstGeom>
            <a:solidFill>
              <a:srgbClr val="FF0000"/>
            </a:solidFill>
            <a:ln w="76200"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ja-JP" altLang="en-US"/>
            </a:p>
          </p:txBody>
        </p:sp>
      </p:grpSp>
      <p:grpSp>
        <p:nvGrpSpPr>
          <p:cNvPr id="109" name="グループ化 108"/>
          <p:cNvGrpSpPr/>
          <p:nvPr/>
        </p:nvGrpSpPr>
        <p:grpSpPr>
          <a:xfrm>
            <a:off x="2314072" y="2800350"/>
            <a:ext cx="1528762" cy="1528762"/>
            <a:chOff x="587375" y="414338"/>
            <a:chExt cx="1260475" cy="1260475"/>
          </a:xfrm>
        </p:grpSpPr>
        <p:sp>
          <p:nvSpPr>
            <p:cNvPr id="110" name="AutoShape 6"/>
            <p:cNvSpPr>
              <a:spLocks noChangeArrowheads="1"/>
            </p:cNvSpPr>
            <p:nvPr/>
          </p:nvSpPr>
          <p:spPr bwMode="auto">
            <a:xfrm>
              <a:off x="587375" y="414338"/>
              <a:ext cx="1260475" cy="1260475"/>
            </a:xfrm>
            <a:custGeom>
              <a:avLst/>
              <a:gdLst>
                <a:gd name="G0" fmla="+- 2911 0 0"/>
                <a:gd name="G1" fmla="*/ G0 2 1"/>
                <a:gd name="G2" fmla="+- 21600 0 G1"/>
                <a:gd name="G3" fmla="*/ G2 G2 1"/>
                <a:gd name="G4" fmla="*/ G0 G0 1"/>
                <a:gd name="G5" fmla="+- G3 0 G4"/>
                <a:gd name="G6" fmla="*/ G5 1 8"/>
                <a:gd name="G7" fmla="sqrt G6"/>
                <a:gd name="G8" fmla="*/ G4 1 8"/>
                <a:gd name="G9" fmla="sqrt G8"/>
                <a:gd name="G10" fmla="+- G7 G9 0"/>
                <a:gd name="G11" fmla="+- G7 0 G9"/>
                <a:gd name="G12" fmla="+- G10 10800 0"/>
                <a:gd name="G13" fmla="+- 10800 0 G10"/>
                <a:gd name="G14" fmla="+- G11 10800 0"/>
                <a:gd name="G15" fmla="+- 10800 0 G11"/>
                <a:gd name="G16" fmla="+- 21600 0 G0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311" y="15253"/>
                  </a:moveTo>
                  <a:cubicBezTo>
                    <a:pt x="18208" y="13941"/>
                    <a:pt x="18689" y="12389"/>
                    <a:pt x="18689" y="10800"/>
                  </a:cubicBezTo>
                  <a:cubicBezTo>
                    <a:pt x="18689" y="6443"/>
                    <a:pt x="15156" y="2911"/>
                    <a:pt x="10800" y="2911"/>
                  </a:cubicBezTo>
                  <a:cubicBezTo>
                    <a:pt x="9210" y="2910"/>
                    <a:pt x="7658" y="3391"/>
                    <a:pt x="6346" y="4288"/>
                  </a:cubicBezTo>
                  <a:close/>
                  <a:moveTo>
                    <a:pt x="4288" y="6346"/>
                  </a:moveTo>
                  <a:cubicBezTo>
                    <a:pt x="3391" y="7658"/>
                    <a:pt x="2911" y="9210"/>
                    <a:pt x="2911" y="10799"/>
                  </a:cubicBezTo>
                  <a:cubicBezTo>
                    <a:pt x="2911" y="15156"/>
                    <a:pt x="6443" y="18689"/>
                    <a:pt x="10800" y="18689"/>
                  </a:cubicBezTo>
                  <a:cubicBezTo>
                    <a:pt x="12389" y="18689"/>
                    <a:pt x="13941" y="18208"/>
                    <a:pt x="15253" y="17311"/>
                  </a:cubicBezTo>
                  <a:close/>
                </a:path>
              </a:pathLst>
            </a:custGeom>
            <a:solidFill>
              <a:srgbClr val="FF0000"/>
            </a:solidFill>
            <a:ln w="28575">
              <a:solidFill>
                <a:srgbClr val="333333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111" name="Group 35"/>
            <p:cNvGrpSpPr>
              <a:grpSpLocks/>
            </p:cNvGrpSpPr>
            <p:nvPr/>
          </p:nvGrpSpPr>
          <p:grpSpPr bwMode="auto">
            <a:xfrm rot="18145812">
              <a:off x="884238" y="611187"/>
              <a:ext cx="647700" cy="523875"/>
              <a:chOff x="2411" y="2302"/>
              <a:chExt cx="851" cy="632"/>
            </a:xfrm>
          </p:grpSpPr>
          <p:grpSp>
            <p:nvGrpSpPr>
              <p:cNvPr id="113" name="Group 27"/>
              <p:cNvGrpSpPr>
                <a:grpSpLocks/>
              </p:cNvGrpSpPr>
              <p:nvPr/>
            </p:nvGrpSpPr>
            <p:grpSpPr bwMode="auto">
              <a:xfrm>
                <a:off x="2411" y="2302"/>
                <a:ext cx="851" cy="632"/>
                <a:chOff x="2411" y="2293"/>
                <a:chExt cx="851" cy="632"/>
              </a:xfrm>
            </p:grpSpPr>
            <p:sp>
              <p:nvSpPr>
                <p:cNvPr id="121" name="AutoShape 17"/>
                <p:cNvSpPr>
                  <a:spLocks noChangeArrowheads="1"/>
                </p:cNvSpPr>
                <p:nvPr/>
              </p:nvSpPr>
              <p:spPr bwMode="auto">
                <a:xfrm>
                  <a:off x="2468" y="2557"/>
                  <a:ext cx="397" cy="8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0" name="AutoShape 18"/>
                <p:cNvSpPr>
                  <a:spLocks noChangeArrowheads="1"/>
                </p:cNvSpPr>
                <p:nvPr/>
              </p:nvSpPr>
              <p:spPr bwMode="auto">
                <a:xfrm>
                  <a:off x="2411" y="2651"/>
                  <a:ext cx="397" cy="8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1" name="AutoShape 19"/>
                <p:cNvSpPr>
                  <a:spLocks noChangeArrowheads="1"/>
                </p:cNvSpPr>
                <p:nvPr/>
              </p:nvSpPr>
              <p:spPr bwMode="auto">
                <a:xfrm>
                  <a:off x="2468" y="2745"/>
                  <a:ext cx="397" cy="8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2" name="AutoShape 20"/>
                <p:cNvSpPr>
                  <a:spLocks noChangeArrowheads="1"/>
                </p:cNvSpPr>
                <p:nvPr/>
              </p:nvSpPr>
              <p:spPr bwMode="auto">
                <a:xfrm>
                  <a:off x="2553" y="2840"/>
                  <a:ext cx="397" cy="8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3" name="AutoShape 21"/>
                <p:cNvSpPr>
                  <a:spLocks noChangeArrowheads="1"/>
                </p:cNvSpPr>
                <p:nvPr/>
              </p:nvSpPr>
              <p:spPr bwMode="auto">
                <a:xfrm>
                  <a:off x="2695" y="2557"/>
                  <a:ext cx="567" cy="368"/>
                </a:xfrm>
                <a:prstGeom prst="roundRect">
                  <a:avLst>
                    <a:gd name="adj" fmla="val 37884"/>
                  </a:avLst>
                </a:pr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4" name="AutoShape 22"/>
                <p:cNvSpPr>
                  <a:spLocks noChangeArrowheads="1"/>
                </p:cNvSpPr>
                <p:nvPr/>
              </p:nvSpPr>
              <p:spPr bwMode="auto">
                <a:xfrm rot="2700000">
                  <a:off x="2657" y="2435"/>
                  <a:ext cx="425" cy="14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14" name="Group 28"/>
              <p:cNvGrpSpPr>
                <a:grpSpLocks/>
              </p:cNvGrpSpPr>
              <p:nvPr/>
            </p:nvGrpSpPr>
            <p:grpSpPr bwMode="auto">
              <a:xfrm>
                <a:off x="2411" y="2302"/>
                <a:ext cx="851" cy="632"/>
                <a:chOff x="2411" y="2293"/>
                <a:chExt cx="851" cy="632"/>
              </a:xfrm>
            </p:grpSpPr>
            <p:sp>
              <p:nvSpPr>
                <p:cNvPr id="115" name="AutoShape 29"/>
                <p:cNvSpPr>
                  <a:spLocks noChangeArrowheads="1"/>
                </p:cNvSpPr>
                <p:nvPr/>
              </p:nvSpPr>
              <p:spPr bwMode="auto">
                <a:xfrm>
                  <a:off x="2468" y="2557"/>
                  <a:ext cx="397" cy="8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9050">
                      <a:solidFill>
                        <a:srgbClr val="3366FF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6" name="AutoShape 30"/>
                <p:cNvSpPr>
                  <a:spLocks noChangeArrowheads="1"/>
                </p:cNvSpPr>
                <p:nvPr/>
              </p:nvSpPr>
              <p:spPr bwMode="auto">
                <a:xfrm>
                  <a:off x="2411" y="2651"/>
                  <a:ext cx="397" cy="8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9050">
                      <a:solidFill>
                        <a:srgbClr val="3366FF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7" name="AutoShape 31"/>
                <p:cNvSpPr>
                  <a:spLocks noChangeArrowheads="1"/>
                </p:cNvSpPr>
                <p:nvPr/>
              </p:nvSpPr>
              <p:spPr bwMode="auto">
                <a:xfrm>
                  <a:off x="2468" y="2745"/>
                  <a:ext cx="397" cy="8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9050">
                      <a:solidFill>
                        <a:srgbClr val="3366FF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8" name="AutoShape 32"/>
                <p:cNvSpPr>
                  <a:spLocks noChangeArrowheads="1"/>
                </p:cNvSpPr>
                <p:nvPr/>
              </p:nvSpPr>
              <p:spPr bwMode="auto">
                <a:xfrm>
                  <a:off x="2553" y="2840"/>
                  <a:ext cx="397" cy="8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9050">
                      <a:solidFill>
                        <a:srgbClr val="3366FF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9" name="AutoShape 33"/>
                <p:cNvSpPr>
                  <a:spLocks noChangeArrowheads="1"/>
                </p:cNvSpPr>
                <p:nvPr/>
              </p:nvSpPr>
              <p:spPr bwMode="auto">
                <a:xfrm>
                  <a:off x="2695" y="2557"/>
                  <a:ext cx="567" cy="368"/>
                </a:xfrm>
                <a:prstGeom prst="roundRect">
                  <a:avLst>
                    <a:gd name="adj" fmla="val 37884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9050">
                      <a:solidFill>
                        <a:srgbClr val="3366FF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20" name="AutoShape 34"/>
                <p:cNvSpPr>
                  <a:spLocks noChangeArrowheads="1"/>
                </p:cNvSpPr>
                <p:nvPr/>
              </p:nvSpPr>
              <p:spPr bwMode="auto">
                <a:xfrm rot="2700000">
                  <a:off x="2657" y="2435"/>
                  <a:ext cx="425" cy="14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19050">
                      <a:solidFill>
                        <a:srgbClr val="3366FF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112" name="AutoShape 44" descr="格子 (小)"/>
            <p:cNvSpPr>
              <a:spLocks noChangeArrowheads="1"/>
            </p:cNvSpPr>
            <p:nvPr/>
          </p:nvSpPr>
          <p:spPr bwMode="auto">
            <a:xfrm>
              <a:off x="901700" y="909638"/>
              <a:ext cx="630238" cy="584200"/>
            </a:xfrm>
            <a:prstGeom prst="roundRect">
              <a:avLst>
                <a:gd name="adj" fmla="val 16667"/>
              </a:avLst>
            </a:prstGeom>
            <a:pattFill prst="smGrid">
              <a:fgClr>
                <a:srgbClr val="3366FF">
                  <a:alpha val="50000"/>
                </a:srgbClr>
              </a:fgClr>
              <a:bgClr>
                <a:srgbClr val="6699FF">
                  <a:alpha val="50000"/>
                </a:srgbClr>
              </a:bgClr>
            </a:pattFill>
            <a:ln w="28575">
              <a:solidFill>
                <a:srgbClr val="333333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45" name="グループ化 144"/>
          <p:cNvGrpSpPr/>
          <p:nvPr/>
        </p:nvGrpSpPr>
        <p:grpSpPr>
          <a:xfrm>
            <a:off x="4216445" y="2822362"/>
            <a:ext cx="1528762" cy="1528762"/>
            <a:chOff x="2027238" y="504825"/>
            <a:chExt cx="1260475" cy="1260475"/>
          </a:xfrm>
        </p:grpSpPr>
        <p:sp>
          <p:nvSpPr>
            <p:cNvPr id="146" name="AutoShape 45"/>
            <p:cNvSpPr>
              <a:spLocks noChangeArrowheads="1"/>
            </p:cNvSpPr>
            <p:nvPr/>
          </p:nvSpPr>
          <p:spPr bwMode="auto">
            <a:xfrm>
              <a:off x="2027238" y="504825"/>
              <a:ext cx="1260475" cy="1260475"/>
            </a:xfrm>
            <a:custGeom>
              <a:avLst/>
              <a:gdLst>
                <a:gd name="G0" fmla="+- 2911 0 0"/>
                <a:gd name="G1" fmla="*/ G0 2 1"/>
                <a:gd name="G2" fmla="+- 21600 0 G1"/>
                <a:gd name="G3" fmla="*/ G2 G2 1"/>
                <a:gd name="G4" fmla="*/ G0 G0 1"/>
                <a:gd name="G5" fmla="+- G3 0 G4"/>
                <a:gd name="G6" fmla="*/ G5 1 8"/>
                <a:gd name="G7" fmla="sqrt G6"/>
                <a:gd name="G8" fmla="*/ G4 1 8"/>
                <a:gd name="G9" fmla="sqrt G8"/>
                <a:gd name="G10" fmla="+- G7 G9 0"/>
                <a:gd name="G11" fmla="+- G7 0 G9"/>
                <a:gd name="G12" fmla="+- G10 10800 0"/>
                <a:gd name="G13" fmla="+- 10800 0 G10"/>
                <a:gd name="G14" fmla="+- G11 10800 0"/>
                <a:gd name="G15" fmla="+- 10800 0 G11"/>
                <a:gd name="G16" fmla="+- 21600 0 G0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311" y="15253"/>
                  </a:moveTo>
                  <a:cubicBezTo>
                    <a:pt x="18208" y="13941"/>
                    <a:pt x="18689" y="12389"/>
                    <a:pt x="18689" y="10800"/>
                  </a:cubicBezTo>
                  <a:cubicBezTo>
                    <a:pt x="18689" y="6443"/>
                    <a:pt x="15156" y="2911"/>
                    <a:pt x="10800" y="2911"/>
                  </a:cubicBezTo>
                  <a:cubicBezTo>
                    <a:pt x="9210" y="2910"/>
                    <a:pt x="7658" y="3391"/>
                    <a:pt x="6346" y="4288"/>
                  </a:cubicBezTo>
                  <a:close/>
                  <a:moveTo>
                    <a:pt x="4288" y="6346"/>
                  </a:moveTo>
                  <a:cubicBezTo>
                    <a:pt x="3391" y="7658"/>
                    <a:pt x="2911" y="9210"/>
                    <a:pt x="2911" y="10799"/>
                  </a:cubicBezTo>
                  <a:cubicBezTo>
                    <a:pt x="2911" y="15156"/>
                    <a:pt x="6443" y="18689"/>
                    <a:pt x="10800" y="18689"/>
                  </a:cubicBezTo>
                  <a:cubicBezTo>
                    <a:pt x="12389" y="18689"/>
                    <a:pt x="13941" y="18208"/>
                    <a:pt x="15253" y="17311"/>
                  </a:cubicBezTo>
                  <a:close/>
                </a:path>
              </a:pathLst>
            </a:custGeom>
            <a:solidFill>
              <a:srgbClr val="FF0000"/>
            </a:solidFill>
            <a:ln w="28575">
              <a:solidFill>
                <a:srgbClr val="333333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147" name="Group 55"/>
            <p:cNvGrpSpPr>
              <a:grpSpLocks/>
            </p:cNvGrpSpPr>
            <p:nvPr/>
          </p:nvGrpSpPr>
          <p:grpSpPr bwMode="auto">
            <a:xfrm>
              <a:off x="2117725" y="996950"/>
              <a:ext cx="1079500" cy="504825"/>
              <a:chOff x="2355" y="2897"/>
              <a:chExt cx="907" cy="425"/>
            </a:xfrm>
          </p:grpSpPr>
          <p:sp>
            <p:nvSpPr>
              <p:cNvPr id="152" name="Oval 47"/>
              <p:cNvSpPr>
                <a:spLocks noChangeArrowheads="1"/>
              </p:cNvSpPr>
              <p:nvPr/>
            </p:nvSpPr>
            <p:spPr bwMode="auto">
              <a:xfrm>
                <a:off x="2355" y="2897"/>
                <a:ext cx="425" cy="425"/>
              </a:xfrm>
              <a:prstGeom prst="ellipse">
                <a:avLst/>
              </a:prstGeom>
              <a:gradFill rotWithShape="1">
                <a:gsLst>
                  <a:gs pos="0">
                    <a:srgbClr val="FFCC99">
                      <a:gamma/>
                      <a:tint val="0"/>
                      <a:invGamma/>
                    </a:srgbClr>
                  </a:gs>
                  <a:gs pos="100000">
                    <a:srgbClr val="FFCC99"/>
                  </a:gs>
                </a:gsLst>
                <a:path path="shape">
                  <a:fillToRect l="50000" t="50000" r="50000" b="50000"/>
                </a:path>
              </a:gradFill>
              <a:ln w="28575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53" name="AutoShape 48"/>
              <p:cNvSpPr>
                <a:spLocks noChangeArrowheads="1"/>
              </p:cNvSpPr>
              <p:nvPr/>
            </p:nvSpPr>
            <p:spPr bwMode="auto">
              <a:xfrm rot="-5400000">
                <a:off x="2552" y="3125"/>
                <a:ext cx="113" cy="226"/>
              </a:xfrm>
              <a:prstGeom prst="moon">
                <a:avLst>
                  <a:gd name="adj" fmla="val 69023"/>
                </a:avLst>
              </a:prstGeom>
              <a:solidFill>
                <a:srgbClr val="FF0000"/>
              </a:solidFill>
              <a:ln w="28575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54" name="Oval 49"/>
              <p:cNvSpPr>
                <a:spLocks noChangeArrowheads="1"/>
              </p:cNvSpPr>
              <p:nvPr/>
            </p:nvSpPr>
            <p:spPr bwMode="auto">
              <a:xfrm>
                <a:off x="2837" y="2897"/>
                <a:ext cx="425" cy="425"/>
              </a:xfrm>
              <a:prstGeom prst="ellipse">
                <a:avLst/>
              </a:prstGeom>
              <a:gradFill rotWithShape="1">
                <a:gsLst>
                  <a:gs pos="0">
                    <a:srgbClr val="FFCC99">
                      <a:gamma/>
                      <a:tint val="0"/>
                      <a:invGamma/>
                    </a:srgbClr>
                  </a:gs>
                  <a:gs pos="100000">
                    <a:srgbClr val="FFCC99"/>
                  </a:gs>
                </a:gsLst>
                <a:path path="shape">
                  <a:fillToRect l="50000" t="50000" r="50000" b="50000"/>
                </a:path>
              </a:gradFill>
              <a:ln w="28575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55" name="AutoShape 50"/>
              <p:cNvSpPr>
                <a:spLocks noChangeArrowheads="1"/>
              </p:cNvSpPr>
              <p:nvPr/>
            </p:nvSpPr>
            <p:spPr bwMode="auto">
              <a:xfrm rot="-5400000">
                <a:off x="2949" y="3125"/>
                <a:ext cx="113" cy="226"/>
              </a:xfrm>
              <a:prstGeom prst="moon">
                <a:avLst>
                  <a:gd name="adj" fmla="val 69023"/>
                </a:avLst>
              </a:prstGeom>
              <a:solidFill>
                <a:srgbClr val="FF0000"/>
              </a:solidFill>
              <a:ln w="28575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56" name="Oval 51"/>
              <p:cNvSpPr>
                <a:spLocks noChangeArrowheads="1"/>
              </p:cNvSpPr>
              <p:nvPr/>
            </p:nvSpPr>
            <p:spPr bwMode="auto">
              <a:xfrm>
                <a:off x="2525" y="3039"/>
                <a:ext cx="56" cy="85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28575">
                    <a:solidFill>
                      <a:srgbClr val="333333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57" name="Oval 52"/>
              <p:cNvSpPr>
                <a:spLocks noChangeArrowheads="1"/>
              </p:cNvSpPr>
              <p:nvPr/>
            </p:nvSpPr>
            <p:spPr bwMode="auto">
              <a:xfrm>
                <a:off x="2666" y="3039"/>
                <a:ext cx="56" cy="85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28575">
                    <a:solidFill>
                      <a:srgbClr val="333333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58" name="Oval 53"/>
              <p:cNvSpPr>
                <a:spLocks noChangeArrowheads="1"/>
              </p:cNvSpPr>
              <p:nvPr/>
            </p:nvSpPr>
            <p:spPr bwMode="auto">
              <a:xfrm>
                <a:off x="2894" y="3039"/>
                <a:ext cx="56" cy="85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28575">
                    <a:solidFill>
                      <a:srgbClr val="333333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59" name="Oval 54"/>
              <p:cNvSpPr>
                <a:spLocks noChangeArrowheads="1"/>
              </p:cNvSpPr>
              <p:nvPr/>
            </p:nvSpPr>
            <p:spPr bwMode="auto">
              <a:xfrm>
                <a:off x="3035" y="3039"/>
                <a:ext cx="56" cy="85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28575">
                    <a:solidFill>
                      <a:srgbClr val="333333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148" name="Group 61"/>
            <p:cNvGrpSpPr>
              <a:grpSpLocks/>
            </p:cNvGrpSpPr>
            <p:nvPr/>
          </p:nvGrpSpPr>
          <p:grpSpPr bwMode="auto">
            <a:xfrm rot="13500000">
              <a:off x="2618581" y="735807"/>
              <a:ext cx="219075" cy="315912"/>
              <a:chOff x="1334" y="1706"/>
              <a:chExt cx="255" cy="369"/>
            </a:xfrm>
          </p:grpSpPr>
          <p:sp>
            <p:nvSpPr>
              <p:cNvPr id="149" name="Rectangle 58"/>
              <p:cNvSpPr>
                <a:spLocks noChangeArrowheads="1"/>
              </p:cNvSpPr>
              <p:nvPr/>
            </p:nvSpPr>
            <p:spPr bwMode="auto">
              <a:xfrm>
                <a:off x="1362" y="1848"/>
                <a:ext cx="227" cy="85"/>
              </a:xfrm>
              <a:prstGeom prst="rect">
                <a:avLst/>
              </a:prstGeom>
              <a:solidFill>
                <a:srgbClr val="FFFF00"/>
              </a:solidFill>
              <a:ln w="28575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50" name="Rectangle 59"/>
              <p:cNvSpPr>
                <a:spLocks noChangeArrowheads="1"/>
              </p:cNvSpPr>
              <p:nvPr/>
            </p:nvSpPr>
            <p:spPr bwMode="auto">
              <a:xfrm rot="900000">
                <a:off x="1334" y="1990"/>
                <a:ext cx="227" cy="85"/>
              </a:xfrm>
              <a:prstGeom prst="rect">
                <a:avLst/>
              </a:prstGeom>
              <a:solidFill>
                <a:srgbClr val="FFFF00"/>
              </a:solidFill>
              <a:ln w="28575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51" name="Rectangle 60"/>
              <p:cNvSpPr>
                <a:spLocks noChangeArrowheads="1"/>
              </p:cNvSpPr>
              <p:nvPr/>
            </p:nvSpPr>
            <p:spPr bwMode="auto">
              <a:xfrm rot="-900000">
                <a:off x="1334" y="1706"/>
                <a:ext cx="227" cy="85"/>
              </a:xfrm>
              <a:prstGeom prst="rect">
                <a:avLst/>
              </a:prstGeom>
              <a:solidFill>
                <a:srgbClr val="FFFF00"/>
              </a:solidFill>
              <a:ln w="28575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160" name="グループ化 159"/>
          <p:cNvGrpSpPr/>
          <p:nvPr/>
        </p:nvGrpSpPr>
        <p:grpSpPr>
          <a:xfrm>
            <a:off x="6042434" y="2822021"/>
            <a:ext cx="1528762" cy="1528762"/>
            <a:chOff x="3513138" y="549275"/>
            <a:chExt cx="1260475" cy="1260475"/>
          </a:xfrm>
        </p:grpSpPr>
        <p:sp>
          <p:nvSpPr>
            <p:cNvPr id="161" name="AutoShape 71"/>
            <p:cNvSpPr>
              <a:spLocks noChangeArrowheads="1"/>
            </p:cNvSpPr>
            <p:nvPr/>
          </p:nvSpPr>
          <p:spPr bwMode="auto">
            <a:xfrm>
              <a:off x="3513138" y="549275"/>
              <a:ext cx="1260475" cy="1260475"/>
            </a:xfrm>
            <a:custGeom>
              <a:avLst/>
              <a:gdLst>
                <a:gd name="G0" fmla="+- 2911 0 0"/>
                <a:gd name="G1" fmla="*/ G0 2 1"/>
                <a:gd name="G2" fmla="+- 21600 0 G1"/>
                <a:gd name="G3" fmla="*/ G2 G2 1"/>
                <a:gd name="G4" fmla="*/ G0 G0 1"/>
                <a:gd name="G5" fmla="+- G3 0 G4"/>
                <a:gd name="G6" fmla="*/ G5 1 8"/>
                <a:gd name="G7" fmla="sqrt G6"/>
                <a:gd name="G8" fmla="*/ G4 1 8"/>
                <a:gd name="G9" fmla="sqrt G8"/>
                <a:gd name="G10" fmla="+- G7 G9 0"/>
                <a:gd name="G11" fmla="+- G7 0 G9"/>
                <a:gd name="G12" fmla="+- G10 10800 0"/>
                <a:gd name="G13" fmla="+- 10800 0 G10"/>
                <a:gd name="G14" fmla="+- G11 10800 0"/>
                <a:gd name="G15" fmla="+- 10800 0 G11"/>
                <a:gd name="G16" fmla="+- 21600 0 G0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311" y="15253"/>
                  </a:moveTo>
                  <a:cubicBezTo>
                    <a:pt x="18208" y="13941"/>
                    <a:pt x="18689" y="12389"/>
                    <a:pt x="18689" y="10800"/>
                  </a:cubicBezTo>
                  <a:cubicBezTo>
                    <a:pt x="18689" y="6443"/>
                    <a:pt x="15156" y="2911"/>
                    <a:pt x="10800" y="2911"/>
                  </a:cubicBezTo>
                  <a:cubicBezTo>
                    <a:pt x="9210" y="2910"/>
                    <a:pt x="7658" y="3391"/>
                    <a:pt x="6346" y="4288"/>
                  </a:cubicBezTo>
                  <a:close/>
                  <a:moveTo>
                    <a:pt x="4288" y="6346"/>
                  </a:moveTo>
                  <a:cubicBezTo>
                    <a:pt x="3391" y="7658"/>
                    <a:pt x="2911" y="9210"/>
                    <a:pt x="2911" y="10799"/>
                  </a:cubicBezTo>
                  <a:cubicBezTo>
                    <a:pt x="2911" y="15156"/>
                    <a:pt x="6443" y="18689"/>
                    <a:pt x="10800" y="18689"/>
                  </a:cubicBezTo>
                  <a:cubicBezTo>
                    <a:pt x="12389" y="18689"/>
                    <a:pt x="13941" y="18208"/>
                    <a:pt x="15253" y="17311"/>
                  </a:cubicBezTo>
                  <a:close/>
                </a:path>
              </a:pathLst>
            </a:custGeom>
            <a:solidFill>
              <a:srgbClr val="FF0000"/>
            </a:solidFill>
            <a:ln w="28575">
              <a:solidFill>
                <a:srgbClr val="333333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162" name="Group 107"/>
            <p:cNvGrpSpPr>
              <a:grpSpLocks/>
            </p:cNvGrpSpPr>
            <p:nvPr/>
          </p:nvGrpSpPr>
          <p:grpSpPr bwMode="auto">
            <a:xfrm>
              <a:off x="3692525" y="639763"/>
              <a:ext cx="950913" cy="1035050"/>
              <a:chOff x="3630" y="2330"/>
              <a:chExt cx="964" cy="1049"/>
            </a:xfrm>
          </p:grpSpPr>
          <p:sp>
            <p:nvSpPr>
              <p:cNvPr id="165" name="Oval 101"/>
              <p:cNvSpPr>
                <a:spLocks noChangeArrowheads="1"/>
              </p:cNvSpPr>
              <p:nvPr/>
            </p:nvSpPr>
            <p:spPr bwMode="auto">
              <a:xfrm rot="8100000">
                <a:off x="3744" y="3067"/>
                <a:ext cx="113" cy="283"/>
              </a:xfrm>
              <a:prstGeom prst="ellipse">
                <a:avLst/>
              </a:prstGeom>
              <a:gradFill rotWithShape="1">
                <a:gsLst>
                  <a:gs pos="0">
                    <a:schemeClr val="accent2">
                      <a:gamma/>
                      <a:tint val="0"/>
                      <a:invGamma/>
                    </a:schemeClr>
                  </a:gs>
                  <a:gs pos="100000">
                    <a:schemeClr val="accent2"/>
                  </a:gs>
                </a:gsLst>
                <a:path path="shape">
                  <a:fillToRect l="50000" t="50000" r="50000" b="50000"/>
                </a:path>
              </a:gradFill>
              <a:ln w="28575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66" name="Oval 105"/>
              <p:cNvSpPr>
                <a:spLocks noChangeArrowheads="1"/>
              </p:cNvSpPr>
              <p:nvPr/>
            </p:nvSpPr>
            <p:spPr bwMode="auto">
              <a:xfrm rot="-1800000">
                <a:off x="3772" y="3294"/>
                <a:ext cx="170" cy="85"/>
              </a:xfrm>
              <a:prstGeom prst="ellipse">
                <a:avLst/>
              </a:prstGeom>
              <a:solidFill>
                <a:srgbClr val="333333"/>
              </a:solidFill>
              <a:ln w="28575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67" name="Oval 100"/>
              <p:cNvSpPr>
                <a:spLocks noChangeArrowheads="1"/>
              </p:cNvSpPr>
              <p:nvPr/>
            </p:nvSpPr>
            <p:spPr bwMode="auto">
              <a:xfrm rot="4500000">
                <a:off x="3772" y="2954"/>
                <a:ext cx="113" cy="283"/>
              </a:xfrm>
              <a:prstGeom prst="ellipse">
                <a:avLst/>
              </a:prstGeom>
              <a:gradFill rotWithShape="1">
                <a:gsLst>
                  <a:gs pos="0">
                    <a:schemeClr val="accent2">
                      <a:gamma/>
                      <a:tint val="0"/>
                      <a:invGamma/>
                    </a:schemeClr>
                  </a:gs>
                  <a:gs pos="100000">
                    <a:schemeClr val="accent2"/>
                  </a:gs>
                </a:gsLst>
                <a:path path="shape">
                  <a:fillToRect l="50000" t="50000" r="50000" b="50000"/>
                </a:path>
              </a:gradFill>
              <a:ln w="28575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68" name="Oval 93"/>
              <p:cNvSpPr>
                <a:spLocks noChangeArrowheads="1"/>
              </p:cNvSpPr>
              <p:nvPr/>
            </p:nvSpPr>
            <p:spPr bwMode="auto">
              <a:xfrm rot="4500000">
                <a:off x="3786" y="2628"/>
                <a:ext cx="85" cy="227"/>
              </a:xfrm>
              <a:prstGeom prst="ellipse">
                <a:avLst/>
              </a:prstGeom>
              <a:gradFill rotWithShape="1">
                <a:gsLst>
                  <a:gs pos="0">
                    <a:schemeClr val="accent2">
                      <a:gamma/>
                      <a:tint val="0"/>
                      <a:invGamma/>
                    </a:schemeClr>
                  </a:gs>
                  <a:gs pos="100000">
                    <a:schemeClr val="accent2"/>
                  </a:gs>
                </a:gsLst>
                <a:path path="shape">
                  <a:fillToRect l="50000" t="50000" r="50000" b="50000"/>
                </a:path>
              </a:gradFill>
              <a:ln w="28575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69" name="Oval 94"/>
              <p:cNvSpPr>
                <a:spLocks noChangeArrowheads="1"/>
              </p:cNvSpPr>
              <p:nvPr/>
            </p:nvSpPr>
            <p:spPr bwMode="auto">
              <a:xfrm>
                <a:off x="3630" y="2472"/>
                <a:ext cx="86" cy="86"/>
              </a:xfrm>
              <a:prstGeom prst="ellipse">
                <a:avLst/>
              </a:prstGeom>
              <a:gradFill rotWithShape="1">
                <a:gsLst>
                  <a:gs pos="0">
                    <a:srgbClr val="FFCC99">
                      <a:gamma/>
                      <a:tint val="0"/>
                      <a:invGamma/>
                    </a:srgbClr>
                  </a:gs>
                  <a:gs pos="100000">
                    <a:srgbClr val="FFCC99"/>
                  </a:gs>
                </a:gsLst>
                <a:path path="shape">
                  <a:fillToRect l="50000" t="50000" r="50000" b="50000"/>
                </a:path>
              </a:gradFill>
              <a:ln w="28575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0" name="Oval 95"/>
              <p:cNvSpPr>
                <a:spLocks noChangeArrowheads="1"/>
              </p:cNvSpPr>
              <p:nvPr/>
            </p:nvSpPr>
            <p:spPr bwMode="auto">
              <a:xfrm rot="-571550">
                <a:off x="3658" y="2557"/>
                <a:ext cx="85" cy="227"/>
              </a:xfrm>
              <a:prstGeom prst="ellipse">
                <a:avLst/>
              </a:prstGeom>
              <a:gradFill rotWithShape="1">
                <a:gsLst>
                  <a:gs pos="0">
                    <a:schemeClr val="accent2">
                      <a:gamma/>
                      <a:tint val="0"/>
                      <a:invGamma/>
                    </a:schemeClr>
                  </a:gs>
                  <a:gs pos="100000">
                    <a:schemeClr val="accent2"/>
                  </a:gs>
                </a:gsLst>
                <a:path path="shape">
                  <a:fillToRect l="50000" t="50000" r="50000" b="50000"/>
                </a:path>
              </a:gradFill>
              <a:ln w="28575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1" name="Oval 85"/>
              <p:cNvSpPr>
                <a:spLocks noChangeArrowheads="1"/>
              </p:cNvSpPr>
              <p:nvPr/>
            </p:nvSpPr>
            <p:spPr bwMode="auto">
              <a:xfrm rot="-571550">
                <a:off x="3854" y="2585"/>
                <a:ext cx="319" cy="539"/>
              </a:xfrm>
              <a:prstGeom prst="ellipse">
                <a:avLst/>
              </a:prstGeom>
              <a:gradFill rotWithShape="1">
                <a:gsLst>
                  <a:gs pos="0">
                    <a:schemeClr val="accent2">
                      <a:gamma/>
                      <a:tint val="0"/>
                      <a:invGamma/>
                    </a:schemeClr>
                  </a:gs>
                  <a:gs pos="100000">
                    <a:schemeClr val="accent2"/>
                  </a:gs>
                </a:gsLst>
                <a:path path="shape">
                  <a:fillToRect l="50000" t="50000" r="50000" b="50000"/>
                </a:path>
              </a:gradFill>
              <a:ln w="28575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2" name="Oval 86"/>
              <p:cNvSpPr>
                <a:spLocks noChangeArrowheads="1"/>
              </p:cNvSpPr>
              <p:nvPr/>
            </p:nvSpPr>
            <p:spPr bwMode="auto">
              <a:xfrm>
                <a:off x="3800" y="2330"/>
                <a:ext cx="319" cy="318"/>
              </a:xfrm>
              <a:prstGeom prst="ellipse">
                <a:avLst/>
              </a:prstGeom>
              <a:gradFill rotWithShape="1">
                <a:gsLst>
                  <a:gs pos="0">
                    <a:srgbClr val="FFCC99">
                      <a:gamma/>
                      <a:tint val="0"/>
                      <a:invGamma/>
                    </a:srgbClr>
                  </a:gs>
                  <a:gs pos="100000">
                    <a:srgbClr val="FFCC99"/>
                  </a:gs>
                </a:gsLst>
                <a:path path="shape">
                  <a:fillToRect l="50000" t="50000" r="50000" b="50000"/>
                </a:path>
              </a:gradFill>
              <a:ln w="28575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3" name="AutoShape 87"/>
              <p:cNvSpPr>
                <a:spLocks noChangeArrowheads="1"/>
              </p:cNvSpPr>
              <p:nvPr/>
            </p:nvSpPr>
            <p:spPr bwMode="auto">
              <a:xfrm rot="-5400000">
                <a:off x="3884" y="2500"/>
                <a:ext cx="85" cy="170"/>
              </a:xfrm>
              <a:prstGeom prst="moon">
                <a:avLst>
                  <a:gd name="adj" fmla="val 69023"/>
                </a:avLst>
              </a:prstGeom>
              <a:solidFill>
                <a:srgbClr val="FF0000"/>
              </a:solidFill>
              <a:ln w="28575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4" name="Oval 88"/>
              <p:cNvSpPr>
                <a:spLocks noChangeArrowheads="1"/>
              </p:cNvSpPr>
              <p:nvPr/>
            </p:nvSpPr>
            <p:spPr bwMode="auto">
              <a:xfrm>
                <a:off x="3843" y="2436"/>
                <a:ext cx="42" cy="64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28575">
                    <a:solidFill>
                      <a:srgbClr val="333333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5" name="Oval 89"/>
              <p:cNvSpPr>
                <a:spLocks noChangeArrowheads="1"/>
              </p:cNvSpPr>
              <p:nvPr/>
            </p:nvSpPr>
            <p:spPr bwMode="auto">
              <a:xfrm>
                <a:off x="3949" y="2436"/>
                <a:ext cx="42" cy="64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28575">
                    <a:solidFill>
                      <a:srgbClr val="333333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176" name="Group 99"/>
              <p:cNvGrpSpPr>
                <a:grpSpLocks/>
              </p:cNvGrpSpPr>
              <p:nvPr/>
            </p:nvGrpSpPr>
            <p:grpSpPr bwMode="auto">
              <a:xfrm rot="9000000">
                <a:off x="4084" y="2585"/>
                <a:ext cx="312" cy="312"/>
                <a:chOff x="3743" y="2585"/>
                <a:chExt cx="312" cy="312"/>
              </a:xfrm>
            </p:grpSpPr>
            <p:sp>
              <p:nvSpPr>
                <p:cNvPr id="180" name="Oval 96"/>
                <p:cNvSpPr>
                  <a:spLocks noChangeArrowheads="1"/>
                </p:cNvSpPr>
                <p:nvPr/>
              </p:nvSpPr>
              <p:spPr bwMode="auto">
                <a:xfrm rot="4500000">
                  <a:off x="3899" y="2741"/>
                  <a:ext cx="85" cy="227"/>
                </a:xfrm>
                <a:prstGeom prst="ellipse">
                  <a:avLst/>
                </a:prstGeom>
                <a:gradFill rotWithShape="1">
                  <a:gsLst>
                    <a:gs pos="0">
                      <a:schemeClr val="accent2">
                        <a:gamma/>
                        <a:tint val="0"/>
                        <a:invGamma/>
                      </a:schemeClr>
                    </a:gs>
                    <a:gs pos="100000">
                      <a:schemeClr val="accent2"/>
                    </a:gs>
                  </a:gsLst>
                  <a:path path="shape">
                    <a:fillToRect l="50000" t="50000" r="50000" b="50000"/>
                  </a:path>
                </a:gradFill>
                <a:ln w="28575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81" name="Oval 97"/>
                <p:cNvSpPr>
                  <a:spLocks noChangeArrowheads="1"/>
                </p:cNvSpPr>
                <p:nvPr/>
              </p:nvSpPr>
              <p:spPr bwMode="auto">
                <a:xfrm>
                  <a:off x="3743" y="2585"/>
                  <a:ext cx="86" cy="86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FFCC99">
                        <a:gamma/>
                        <a:tint val="0"/>
                        <a:invGamma/>
                      </a:srgbClr>
                    </a:gs>
                    <a:gs pos="100000">
                      <a:srgbClr val="FFCC99"/>
                    </a:gs>
                  </a:gsLst>
                  <a:path path="shape">
                    <a:fillToRect l="50000" t="50000" r="50000" b="50000"/>
                  </a:path>
                </a:gradFill>
                <a:ln w="28575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82" name="Oval 98"/>
                <p:cNvSpPr>
                  <a:spLocks noChangeArrowheads="1"/>
                </p:cNvSpPr>
                <p:nvPr/>
              </p:nvSpPr>
              <p:spPr bwMode="auto">
                <a:xfrm rot="-571550">
                  <a:off x="3771" y="2670"/>
                  <a:ext cx="85" cy="227"/>
                </a:xfrm>
                <a:prstGeom prst="ellipse">
                  <a:avLst/>
                </a:prstGeom>
                <a:gradFill rotWithShape="1">
                  <a:gsLst>
                    <a:gs pos="0">
                      <a:schemeClr val="accent2">
                        <a:gamma/>
                        <a:tint val="0"/>
                        <a:invGamma/>
                      </a:schemeClr>
                    </a:gs>
                    <a:gs pos="100000">
                      <a:schemeClr val="accent2"/>
                    </a:gs>
                  </a:gsLst>
                  <a:path path="shape">
                    <a:fillToRect l="50000" t="50000" r="50000" b="50000"/>
                  </a:path>
                </a:gradFill>
                <a:ln w="28575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177" name="Oval 102"/>
              <p:cNvSpPr>
                <a:spLocks noChangeArrowheads="1"/>
              </p:cNvSpPr>
              <p:nvPr/>
            </p:nvSpPr>
            <p:spPr bwMode="auto">
              <a:xfrm rot="8100000">
                <a:off x="4169" y="2954"/>
                <a:ext cx="113" cy="283"/>
              </a:xfrm>
              <a:prstGeom prst="ellipse">
                <a:avLst/>
              </a:prstGeom>
              <a:gradFill rotWithShape="1">
                <a:gsLst>
                  <a:gs pos="0">
                    <a:schemeClr val="accent2">
                      <a:gamma/>
                      <a:tint val="0"/>
                      <a:invGamma/>
                    </a:schemeClr>
                  </a:gs>
                  <a:gs pos="100000">
                    <a:schemeClr val="accent2"/>
                  </a:gs>
                </a:gsLst>
                <a:path path="shape">
                  <a:fillToRect l="50000" t="50000" r="50000" b="50000"/>
                </a:path>
              </a:gradFill>
              <a:ln w="28575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8" name="Oval 103"/>
              <p:cNvSpPr>
                <a:spLocks noChangeArrowheads="1"/>
              </p:cNvSpPr>
              <p:nvPr/>
            </p:nvSpPr>
            <p:spPr bwMode="auto">
              <a:xfrm rot="4500000">
                <a:off x="4367" y="3011"/>
                <a:ext cx="113" cy="283"/>
              </a:xfrm>
              <a:prstGeom prst="ellipse">
                <a:avLst/>
              </a:prstGeom>
              <a:gradFill rotWithShape="1">
                <a:gsLst>
                  <a:gs pos="0">
                    <a:schemeClr val="accent2">
                      <a:gamma/>
                      <a:tint val="0"/>
                      <a:invGamma/>
                    </a:schemeClr>
                  </a:gs>
                  <a:gs pos="100000">
                    <a:schemeClr val="accent2"/>
                  </a:gs>
                </a:gsLst>
                <a:path path="shape">
                  <a:fillToRect l="50000" t="50000" r="50000" b="50000"/>
                </a:path>
              </a:gradFill>
              <a:ln w="28575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9" name="Oval 106"/>
              <p:cNvSpPr>
                <a:spLocks noChangeArrowheads="1"/>
              </p:cNvSpPr>
              <p:nvPr/>
            </p:nvSpPr>
            <p:spPr bwMode="auto">
              <a:xfrm rot="-6300000">
                <a:off x="4467" y="3110"/>
                <a:ext cx="170" cy="85"/>
              </a:xfrm>
              <a:prstGeom prst="ellipse">
                <a:avLst/>
              </a:prstGeom>
              <a:solidFill>
                <a:srgbClr val="333333"/>
              </a:solidFill>
              <a:ln w="28575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163" name="Rectangle 111"/>
            <p:cNvSpPr>
              <a:spLocks noChangeArrowheads="1"/>
            </p:cNvSpPr>
            <p:nvPr/>
          </p:nvSpPr>
          <p:spPr bwMode="auto">
            <a:xfrm>
              <a:off x="4367213" y="1179513"/>
              <a:ext cx="180975" cy="44450"/>
            </a:xfrm>
            <a:prstGeom prst="rect">
              <a:avLst/>
            </a:prstGeom>
            <a:solidFill>
              <a:srgbClr val="00CCFF"/>
            </a:solidFill>
            <a:ln w="28575">
              <a:solidFill>
                <a:srgbClr val="333333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4" name="Rectangle 112"/>
            <p:cNvSpPr>
              <a:spLocks noChangeArrowheads="1"/>
            </p:cNvSpPr>
            <p:nvPr/>
          </p:nvSpPr>
          <p:spPr bwMode="auto">
            <a:xfrm>
              <a:off x="4322763" y="1270000"/>
              <a:ext cx="180975" cy="44450"/>
            </a:xfrm>
            <a:prstGeom prst="rect">
              <a:avLst/>
            </a:prstGeom>
            <a:solidFill>
              <a:srgbClr val="00CCFF"/>
            </a:solidFill>
            <a:ln w="28575">
              <a:solidFill>
                <a:srgbClr val="333333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83" name="グループ化 182"/>
          <p:cNvGrpSpPr/>
          <p:nvPr/>
        </p:nvGrpSpPr>
        <p:grpSpPr>
          <a:xfrm>
            <a:off x="7930759" y="2812280"/>
            <a:ext cx="1528762" cy="1528762"/>
            <a:chOff x="5043488" y="639763"/>
            <a:chExt cx="1260475" cy="1260475"/>
          </a:xfrm>
        </p:grpSpPr>
        <p:sp>
          <p:nvSpPr>
            <p:cNvPr id="184" name="AutoShape 113"/>
            <p:cNvSpPr>
              <a:spLocks noChangeArrowheads="1"/>
            </p:cNvSpPr>
            <p:nvPr/>
          </p:nvSpPr>
          <p:spPr bwMode="auto">
            <a:xfrm>
              <a:off x="5043488" y="639763"/>
              <a:ext cx="1260475" cy="1260475"/>
            </a:xfrm>
            <a:custGeom>
              <a:avLst/>
              <a:gdLst>
                <a:gd name="G0" fmla="+- 2911 0 0"/>
                <a:gd name="G1" fmla="*/ G0 2 1"/>
                <a:gd name="G2" fmla="+- 21600 0 G1"/>
                <a:gd name="G3" fmla="*/ G2 G2 1"/>
                <a:gd name="G4" fmla="*/ G0 G0 1"/>
                <a:gd name="G5" fmla="+- G3 0 G4"/>
                <a:gd name="G6" fmla="*/ G5 1 8"/>
                <a:gd name="G7" fmla="sqrt G6"/>
                <a:gd name="G8" fmla="*/ G4 1 8"/>
                <a:gd name="G9" fmla="sqrt G8"/>
                <a:gd name="G10" fmla="+- G7 G9 0"/>
                <a:gd name="G11" fmla="+- G7 0 G9"/>
                <a:gd name="G12" fmla="+- G10 10800 0"/>
                <a:gd name="G13" fmla="+- 10800 0 G10"/>
                <a:gd name="G14" fmla="+- G11 10800 0"/>
                <a:gd name="G15" fmla="+- 10800 0 G11"/>
                <a:gd name="G16" fmla="+- 21600 0 G0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311" y="15253"/>
                  </a:moveTo>
                  <a:cubicBezTo>
                    <a:pt x="18208" y="13941"/>
                    <a:pt x="18689" y="12389"/>
                    <a:pt x="18689" y="10800"/>
                  </a:cubicBezTo>
                  <a:cubicBezTo>
                    <a:pt x="18689" y="6443"/>
                    <a:pt x="15156" y="2911"/>
                    <a:pt x="10800" y="2911"/>
                  </a:cubicBezTo>
                  <a:cubicBezTo>
                    <a:pt x="9210" y="2910"/>
                    <a:pt x="7658" y="3391"/>
                    <a:pt x="6346" y="4288"/>
                  </a:cubicBezTo>
                  <a:close/>
                  <a:moveTo>
                    <a:pt x="4288" y="6346"/>
                  </a:moveTo>
                  <a:cubicBezTo>
                    <a:pt x="3391" y="7658"/>
                    <a:pt x="2911" y="9210"/>
                    <a:pt x="2911" y="10799"/>
                  </a:cubicBezTo>
                  <a:cubicBezTo>
                    <a:pt x="2911" y="15156"/>
                    <a:pt x="6443" y="18689"/>
                    <a:pt x="10800" y="18689"/>
                  </a:cubicBezTo>
                  <a:cubicBezTo>
                    <a:pt x="12389" y="18689"/>
                    <a:pt x="13941" y="18208"/>
                    <a:pt x="15253" y="17311"/>
                  </a:cubicBezTo>
                  <a:close/>
                </a:path>
              </a:pathLst>
            </a:custGeom>
            <a:solidFill>
              <a:srgbClr val="FF0000"/>
            </a:solidFill>
            <a:ln w="28575">
              <a:solidFill>
                <a:srgbClr val="333333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5" name="AutoShape 114"/>
            <p:cNvSpPr>
              <a:spLocks noChangeArrowheads="1"/>
            </p:cNvSpPr>
            <p:nvPr/>
          </p:nvSpPr>
          <p:spPr bwMode="auto">
            <a:xfrm rot="900000">
              <a:off x="5427663" y="777875"/>
              <a:ext cx="474662" cy="990600"/>
            </a:xfrm>
            <a:prstGeom prst="roundRect">
              <a:avLst>
                <a:gd name="adj" fmla="val 16667"/>
              </a:avLst>
            </a:prstGeom>
            <a:solidFill>
              <a:srgbClr val="808080"/>
            </a:solidFill>
            <a:ln w="28575">
              <a:solidFill>
                <a:srgbClr val="333333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6" name="AutoShape 115"/>
            <p:cNvSpPr>
              <a:spLocks noChangeArrowheads="1"/>
            </p:cNvSpPr>
            <p:nvPr/>
          </p:nvSpPr>
          <p:spPr bwMode="auto">
            <a:xfrm rot="900000">
              <a:off x="5503863" y="846138"/>
              <a:ext cx="360362" cy="720725"/>
            </a:xfrm>
            <a:prstGeom prst="roundRect">
              <a:avLst>
                <a:gd name="adj" fmla="val 16667"/>
              </a:avLst>
            </a:prstGeom>
            <a:solidFill>
              <a:srgbClr val="99CCFF"/>
            </a:solidFill>
            <a:ln w="28575">
              <a:solidFill>
                <a:srgbClr val="333333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87" name="グループ化 186"/>
          <p:cNvGrpSpPr/>
          <p:nvPr/>
        </p:nvGrpSpPr>
        <p:grpSpPr>
          <a:xfrm>
            <a:off x="4172040" y="4780558"/>
            <a:ext cx="1528762" cy="1528762"/>
            <a:chOff x="6438900" y="639763"/>
            <a:chExt cx="1260475" cy="1260475"/>
          </a:xfrm>
        </p:grpSpPr>
        <p:sp>
          <p:nvSpPr>
            <p:cNvPr id="188" name="AutoShape 116"/>
            <p:cNvSpPr>
              <a:spLocks noChangeArrowheads="1"/>
            </p:cNvSpPr>
            <p:nvPr/>
          </p:nvSpPr>
          <p:spPr bwMode="auto">
            <a:xfrm>
              <a:off x="6438900" y="639763"/>
              <a:ext cx="1260475" cy="1260475"/>
            </a:xfrm>
            <a:custGeom>
              <a:avLst/>
              <a:gdLst>
                <a:gd name="G0" fmla="+- 2911 0 0"/>
                <a:gd name="G1" fmla="*/ G0 2 1"/>
                <a:gd name="G2" fmla="+- 21600 0 G1"/>
                <a:gd name="G3" fmla="*/ G2 G2 1"/>
                <a:gd name="G4" fmla="*/ G0 G0 1"/>
                <a:gd name="G5" fmla="+- G3 0 G4"/>
                <a:gd name="G6" fmla="*/ G5 1 8"/>
                <a:gd name="G7" fmla="sqrt G6"/>
                <a:gd name="G8" fmla="*/ G4 1 8"/>
                <a:gd name="G9" fmla="sqrt G8"/>
                <a:gd name="G10" fmla="+- G7 G9 0"/>
                <a:gd name="G11" fmla="+- G7 0 G9"/>
                <a:gd name="G12" fmla="+- G10 10800 0"/>
                <a:gd name="G13" fmla="+- 10800 0 G10"/>
                <a:gd name="G14" fmla="+- G11 10800 0"/>
                <a:gd name="G15" fmla="+- 10800 0 G11"/>
                <a:gd name="G16" fmla="+- 21600 0 G0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311" y="15253"/>
                  </a:moveTo>
                  <a:cubicBezTo>
                    <a:pt x="18208" y="13941"/>
                    <a:pt x="18689" y="12389"/>
                    <a:pt x="18689" y="10800"/>
                  </a:cubicBezTo>
                  <a:cubicBezTo>
                    <a:pt x="18689" y="6443"/>
                    <a:pt x="15156" y="2911"/>
                    <a:pt x="10800" y="2911"/>
                  </a:cubicBezTo>
                  <a:cubicBezTo>
                    <a:pt x="9210" y="2910"/>
                    <a:pt x="7658" y="3391"/>
                    <a:pt x="6346" y="4288"/>
                  </a:cubicBezTo>
                  <a:close/>
                  <a:moveTo>
                    <a:pt x="4288" y="6346"/>
                  </a:moveTo>
                  <a:cubicBezTo>
                    <a:pt x="3391" y="7658"/>
                    <a:pt x="2911" y="9210"/>
                    <a:pt x="2911" y="10799"/>
                  </a:cubicBezTo>
                  <a:cubicBezTo>
                    <a:pt x="2911" y="15156"/>
                    <a:pt x="6443" y="18689"/>
                    <a:pt x="10800" y="18689"/>
                  </a:cubicBezTo>
                  <a:cubicBezTo>
                    <a:pt x="12389" y="18689"/>
                    <a:pt x="13941" y="18208"/>
                    <a:pt x="15253" y="17311"/>
                  </a:cubicBezTo>
                  <a:close/>
                </a:path>
              </a:pathLst>
            </a:custGeom>
            <a:solidFill>
              <a:srgbClr val="FF0000"/>
            </a:solidFill>
            <a:ln w="28575">
              <a:solidFill>
                <a:srgbClr val="333333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189" name="Group 126"/>
            <p:cNvGrpSpPr>
              <a:grpSpLocks/>
            </p:cNvGrpSpPr>
            <p:nvPr/>
          </p:nvGrpSpPr>
          <p:grpSpPr bwMode="auto">
            <a:xfrm>
              <a:off x="6843713" y="819150"/>
              <a:ext cx="731837" cy="730250"/>
              <a:chOff x="3538" y="1990"/>
              <a:chExt cx="319" cy="318"/>
            </a:xfrm>
          </p:grpSpPr>
          <p:sp>
            <p:nvSpPr>
              <p:cNvPr id="193" name="Oval 120"/>
              <p:cNvSpPr>
                <a:spLocks noChangeArrowheads="1"/>
              </p:cNvSpPr>
              <p:nvPr/>
            </p:nvSpPr>
            <p:spPr bwMode="auto">
              <a:xfrm>
                <a:off x="3538" y="1990"/>
                <a:ext cx="319" cy="318"/>
              </a:xfrm>
              <a:prstGeom prst="ellipse">
                <a:avLst/>
              </a:prstGeom>
              <a:gradFill rotWithShape="1">
                <a:gsLst>
                  <a:gs pos="0">
                    <a:srgbClr val="FFCC99">
                      <a:gamma/>
                      <a:tint val="0"/>
                      <a:invGamma/>
                    </a:srgbClr>
                  </a:gs>
                  <a:gs pos="100000">
                    <a:srgbClr val="FFCC99"/>
                  </a:gs>
                </a:gsLst>
                <a:path path="shape">
                  <a:fillToRect l="50000" t="50000" r="50000" b="50000"/>
                </a:path>
              </a:gradFill>
              <a:ln w="28575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94" name="AutoShape 121"/>
              <p:cNvSpPr>
                <a:spLocks noChangeArrowheads="1"/>
              </p:cNvSpPr>
              <p:nvPr/>
            </p:nvSpPr>
            <p:spPr bwMode="auto">
              <a:xfrm rot="-5400000">
                <a:off x="3622" y="2160"/>
                <a:ext cx="85" cy="170"/>
              </a:xfrm>
              <a:prstGeom prst="moon">
                <a:avLst>
                  <a:gd name="adj" fmla="val 69023"/>
                </a:avLst>
              </a:prstGeom>
              <a:solidFill>
                <a:srgbClr val="FF0000"/>
              </a:solidFill>
              <a:ln w="28575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95" name="Oval 124"/>
              <p:cNvSpPr>
                <a:spLocks noChangeArrowheads="1"/>
              </p:cNvSpPr>
              <p:nvPr/>
            </p:nvSpPr>
            <p:spPr bwMode="auto">
              <a:xfrm>
                <a:off x="3581" y="2096"/>
                <a:ext cx="42" cy="64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28575">
                    <a:solidFill>
                      <a:srgbClr val="333333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96" name="Oval 125"/>
              <p:cNvSpPr>
                <a:spLocks noChangeArrowheads="1"/>
              </p:cNvSpPr>
              <p:nvPr/>
            </p:nvSpPr>
            <p:spPr bwMode="auto">
              <a:xfrm>
                <a:off x="3687" y="2096"/>
                <a:ext cx="42" cy="64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28575">
                    <a:solidFill>
                      <a:srgbClr val="333333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190" name="Group 131"/>
            <p:cNvGrpSpPr>
              <a:grpSpLocks/>
            </p:cNvGrpSpPr>
            <p:nvPr/>
          </p:nvGrpSpPr>
          <p:grpSpPr bwMode="auto">
            <a:xfrm rot="2700000">
              <a:off x="6731794" y="1337469"/>
              <a:ext cx="223838" cy="539750"/>
              <a:chOff x="2922" y="3181"/>
              <a:chExt cx="283" cy="878"/>
            </a:xfrm>
          </p:grpSpPr>
          <p:sp>
            <p:nvSpPr>
              <p:cNvPr id="191" name="Rectangle 127"/>
              <p:cNvSpPr>
                <a:spLocks noChangeArrowheads="1"/>
              </p:cNvSpPr>
              <p:nvPr/>
            </p:nvSpPr>
            <p:spPr bwMode="auto">
              <a:xfrm>
                <a:off x="3007" y="3181"/>
                <a:ext cx="113" cy="113"/>
              </a:xfrm>
              <a:prstGeom prst="rect">
                <a:avLst/>
              </a:prstGeom>
              <a:solidFill>
                <a:srgbClr val="FFFFFF"/>
              </a:solidFill>
              <a:ln w="28575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92" name="Freeform 130"/>
              <p:cNvSpPr>
                <a:spLocks/>
              </p:cNvSpPr>
              <p:nvPr/>
            </p:nvSpPr>
            <p:spPr bwMode="auto">
              <a:xfrm>
                <a:off x="2922" y="3294"/>
                <a:ext cx="283" cy="765"/>
              </a:xfrm>
              <a:custGeom>
                <a:avLst/>
                <a:gdLst>
                  <a:gd name="T0" fmla="*/ 85 w 283"/>
                  <a:gd name="T1" fmla="*/ 0 h 765"/>
                  <a:gd name="T2" fmla="*/ 0 w 283"/>
                  <a:gd name="T3" fmla="*/ 198 h 765"/>
                  <a:gd name="T4" fmla="*/ 0 w 283"/>
                  <a:gd name="T5" fmla="*/ 737 h 765"/>
                  <a:gd name="T6" fmla="*/ 28 w 283"/>
                  <a:gd name="T7" fmla="*/ 765 h 765"/>
                  <a:gd name="T8" fmla="*/ 255 w 283"/>
                  <a:gd name="T9" fmla="*/ 765 h 765"/>
                  <a:gd name="T10" fmla="*/ 283 w 283"/>
                  <a:gd name="T11" fmla="*/ 737 h 765"/>
                  <a:gd name="T12" fmla="*/ 283 w 283"/>
                  <a:gd name="T13" fmla="*/ 198 h 765"/>
                  <a:gd name="T14" fmla="*/ 198 w 283"/>
                  <a:gd name="T15" fmla="*/ 0 h 765"/>
                  <a:gd name="T16" fmla="*/ 85 w 283"/>
                  <a:gd name="T17" fmla="*/ 0 h 7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83" h="765">
                    <a:moveTo>
                      <a:pt x="85" y="0"/>
                    </a:moveTo>
                    <a:lnTo>
                      <a:pt x="0" y="198"/>
                    </a:lnTo>
                    <a:lnTo>
                      <a:pt x="0" y="737"/>
                    </a:lnTo>
                    <a:lnTo>
                      <a:pt x="28" y="765"/>
                    </a:lnTo>
                    <a:lnTo>
                      <a:pt x="255" y="765"/>
                    </a:lnTo>
                    <a:lnTo>
                      <a:pt x="283" y="737"/>
                    </a:lnTo>
                    <a:lnTo>
                      <a:pt x="283" y="198"/>
                    </a:lnTo>
                    <a:lnTo>
                      <a:pt x="198" y="0"/>
                    </a:lnTo>
                    <a:lnTo>
                      <a:pt x="85" y="0"/>
                    </a:lnTo>
                    <a:close/>
                  </a:path>
                </a:pathLst>
              </a:custGeom>
              <a:solidFill>
                <a:srgbClr val="99CC00"/>
              </a:solidFill>
              <a:ln w="28575" cap="flat" cmpd="sng">
                <a:solidFill>
                  <a:srgbClr val="333333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</p:grpSp>
      <p:grpSp>
        <p:nvGrpSpPr>
          <p:cNvPr id="197" name="グループ化 196"/>
          <p:cNvGrpSpPr/>
          <p:nvPr/>
        </p:nvGrpSpPr>
        <p:grpSpPr>
          <a:xfrm>
            <a:off x="445708" y="4758302"/>
            <a:ext cx="1528762" cy="1528762"/>
            <a:chOff x="2073275" y="1943100"/>
            <a:chExt cx="1260475" cy="1260475"/>
          </a:xfrm>
        </p:grpSpPr>
        <p:sp>
          <p:nvSpPr>
            <p:cNvPr id="198" name="AutoShape 139"/>
            <p:cNvSpPr>
              <a:spLocks noChangeArrowheads="1"/>
            </p:cNvSpPr>
            <p:nvPr/>
          </p:nvSpPr>
          <p:spPr bwMode="auto">
            <a:xfrm>
              <a:off x="2073275" y="1943100"/>
              <a:ext cx="1260475" cy="1260475"/>
            </a:xfrm>
            <a:custGeom>
              <a:avLst/>
              <a:gdLst>
                <a:gd name="G0" fmla="+- 2911 0 0"/>
                <a:gd name="G1" fmla="*/ G0 2 1"/>
                <a:gd name="G2" fmla="+- 21600 0 G1"/>
                <a:gd name="G3" fmla="*/ G2 G2 1"/>
                <a:gd name="G4" fmla="*/ G0 G0 1"/>
                <a:gd name="G5" fmla="+- G3 0 G4"/>
                <a:gd name="G6" fmla="*/ G5 1 8"/>
                <a:gd name="G7" fmla="sqrt G6"/>
                <a:gd name="G8" fmla="*/ G4 1 8"/>
                <a:gd name="G9" fmla="sqrt G8"/>
                <a:gd name="G10" fmla="+- G7 G9 0"/>
                <a:gd name="G11" fmla="+- G7 0 G9"/>
                <a:gd name="G12" fmla="+- G10 10800 0"/>
                <a:gd name="G13" fmla="+- 10800 0 G10"/>
                <a:gd name="G14" fmla="+- G11 10800 0"/>
                <a:gd name="G15" fmla="+- 10800 0 G11"/>
                <a:gd name="G16" fmla="+- 21600 0 G0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311" y="15253"/>
                  </a:moveTo>
                  <a:cubicBezTo>
                    <a:pt x="18208" y="13941"/>
                    <a:pt x="18689" y="12389"/>
                    <a:pt x="18689" y="10800"/>
                  </a:cubicBezTo>
                  <a:cubicBezTo>
                    <a:pt x="18689" y="6443"/>
                    <a:pt x="15156" y="2911"/>
                    <a:pt x="10800" y="2911"/>
                  </a:cubicBezTo>
                  <a:cubicBezTo>
                    <a:pt x="9210" y="2910"/>
                    <a:pt x="7658" y="3391"/>
                    <a:pt x="6346" y="4288"/>
                  </a:cubicBezTo>
                  <a:close/>
                  <a:moveTo>
                    <a:pt x="4288" y="6346"/>
                  </a:moveTo>
                  <a:cubicBezTo>
                    <a:pt x="3391" y="7658"/>
                    <a:pt x="2911" y="9210"/>
                    <a:pt x="2911" y="10799"/>
                  </a:cubicBezTo>
                  <a:cubicBezTo>
                    <a:pt x="2911" y="15156"/>
                    <a:pt x="6443" y="18689"/>
                    <a:pt x="10800" y="18689"/>
                  </a:cubicBezTo>
                  <a:cubicBezTo>
                    <a:pt x="12389" y="18689"/>
                    <a:pt x="13941" y="18208"/>
                    <a:pt x="15253" y="17311"/>
                  </a:cubicBezTo>
                  <a:close/>
                </a:path>
              </a:pathLst>
            </a:custGeom>
            <a:solidFill>
              <a:srgbClr val="FF0000"/>
            </a:solidFill>
            <a:ln w="28575">
              <a:solidFill>
                <a:srgbClr val="333333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99" name="Oval 140"/>
            <p:cNvSpPr>
              <a:spLocks noChangeArrowheads="1"/>
            </p:cNvSpPr>
            <p:nvPr/>
          </p:nvSpPr>
          <p:spPr bwMode="auto">
            <a:xfrm>
              <a:off x="2297113" y="2168525"/>
              <a:ext cx="811212" cy="811213"/>
            </a:xfrm>
            <a:prstGeom prst="ellipse">
              <a:avLst/>
            </a:prstGeom>
            <a:solidFill>
              <a:srgbClr val="C0C0C0">
                <a:alpha val="60001"/>
              </a:srgbClr>
            </a:solidFill>
            <a:ln w="28575">
              <a:solidFill>
                <a:srgbClr val="333333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0" name="Oval 141"/>
            <p:cNvSpPr>
              <a:spLocks noChangeArrowheads="1"/>
            </p:cNvSpPr>
            <p:nvPr/>
          </p:nvSpPr>
          <p:spPr bwMode="auto">
            <a:xfrm>
              <a:off x="2387600" y="2259013"/>
              <a:ext cx="630238" cy="630237"/>
            </a:xfrm>
            <a:prstGeom prst="ellipse">
              <a:avLst/>
            </a:prstGeom>
            <a:solidFill>
              <a:schemeClr val="bg1">
                <a:alpha val="60001"/>
              </a:schemeClr>
            </a:solidFill>
            <a:ln w="28575">
              <a:solidFill>
                <a:srgbClr val="333333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1" name="Oval 142"/>
            <p:cNvSpPr>
              <a:spLocks noChangeArrowheads="1"/>
            </p:cNvSpPr>
            <p:nvPr/>
          </p:nvSpPr>
          <p:spPr bwMode="auto">
            <a:xfrm>
              <a:off x="2657475" y="2528888"/>
              <a:ext cx="90488" cy="90487"/>
            </a:xfrm>
            <a:prstGeom prst="ellipse">
              <a:avLst/>
            </a:prstGeom>
            <a:solidFill>
              <a:srgbClr val="333333"/>
            </a:solidFill>
            <a:ln w="28575">
              <a:solidFill>
                <a:srgbClr val="333333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2" name="AutoShape 143"/>
            <p:cNvSpPr>
              <a:spLocks noChangeArrowheads="1"/>
            </p:cNvSpPr>
            <p:nvPr/>
          </p:nvSpPr>
          <p:spPr bwMode="auto">
            <a:xfrm>
              <a:off x="2657475" y="2303463"/>
              <a:ext cx="90488" cy="269875"/>
            </a:xfrm>
            <a:prstGeom prst="triangle">
              <a:avLst>
                <a:gd name="adj" fmla="val 50000"/>
              </a:avLst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9050">
                  <a:solidFill>
                    <a:srgbClr val="3366FF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3" name="AutoShape 144"/>
            <p:cNvSpPr>
              <a:spLocks noChangeArrowheads="1"/>
            </p:cNvSpPr>
            <p:nvPr/>
          </p:nvSpPr>
          <p:spPr bwMode="auto">
            <a:xfrm rot="10800000">
              <a:off x="2657475" y="2573338"/>
              <a:ext cx="90488" cy="133350"/>
            </a:xfrm>
            <a:prstGeom prst="triangle">
              <a:avLst>
                <a:gd name="adj" fmla="val 50000"/>
              </a:avLst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9050">
                  <a:solidFill>
                    <a:srgbClr val="3366FF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4" name="WordArt 145"/>
            <p:cNvSpPr>
              <a:spLocks noChangeArrowheads="1" noChangeShapeType="1" noTextEdit="1"/>
            </p:cNvSpPr>
            <p:nvPr/>
          </p:nvSpPr>
          <p:spPr bwMode="auto">
            <a:xfrm>
              <a:off x="2657475" y="2708275"/>
              <a:ext cx="90488" cy="136525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en-US" altLang="ja-JP" sz="3600" kern="10">
                  <a:solidFill>
                    <a:srgbClr val="FF0000"/>
                  </a:solidFill>
                  <a:latin typeface="メイリオ"/>
                  <a:ea typeface="メイリオ"/>
                  <a:cs typeface="メイリオ"/>
                </a:rPr>
                <a:t>6</a:t>
              </a:r>
              <a:endParaRPr lang="ja-JP" altLang="en-US" sz="3600" kern="10">
                <a:solidFill>
                  <a:srgbClr val="FF0000"/>
                </a:solidFill>
                <a:latin typeface="メイリオ"/>
                <a:ea typeface="メイリオ"/>
                <a:cs typeface="メイリオ"/>
              </a:endParaRPr>
            </a:p>
          </p:txBody>
        </p:sp>
      </p:grpSp>
      <p:grpSp>
        <p:nvGrpSpPr>
          <p:cNvPr id="217" name="グループ化 216"/>
          <p:cNvGrpSpPr/>
          <p:nvPr/>
        </p:nvGrpSpPr>
        <p:grpSpPr>
          <a:xfrm>
            <a:off x="6060365" y="4745937"/>
            <a:ext cx="1528762" cy="1528762"/>
            <a:chOff x="587375" y="3608388"/>
            <a:chExt cx="1260475" cy="1260475"/>
          </a:xfrm>
        </p:grpSpPr>
        <p:sp>
          <p:nvSpPr>
            <p:cNvPr id="218" name="AutoShape 163"/>
            <p:cNvSpPr>
              <a:spLocks noChangeArrowheads="1"/>
            </p:cNvSpPr>
            <p:nvPr/>
          </p:nvSpPr>
          <p:spPr bwMode="auto">
            <a:xfrm>
              <a:off x="587375" y="3608388"/>
              <a:ext cx="1260475" cy="1260475"/>
            </a:xfrm>
            <a:custGeom>
              <a:avLst/>
              <a:gdLst>
                <a:gd name="G0" fmla="+- 2911 0 0"/>
                <a:gd name="G1" fmla="*/ G0 2 1"/>
                <a:gd name="G2" fmla="+- 21600 0 G1"/>
                <a:gd name="G3" fmla="*/ G2 G2 1"/>
                <a:gd name="G4" fmla="*/ G0 G0 1"/>
                <a:gd name="G5" fmla="+- G3 0 G4"/>
                <a:gd name="G6" fmla="*/ G5 1 8"/>
                <a:gd name="G7" fmla="sqrt G6"/>
                <a:gd name="G8" fmla="*/ G4 1 8"/>
                <a:gd name="G9" fmla="sqrt G8"/>
                <a:gd name="G10" fmla="+- G7 G9 0"/>
                <a:gd name="G11" fmla="+- G7 0 G9"/>
                <a:gd name="G12" fmla="+- G10 10800 0"/>
                <a:gd name="G13" fmla="+- 10800 0 G10"/>
                <a:gd name="G14" fmla="+- G11 10800 0"/>
                <a:gd name="G15" fmla="+- 10800 0 G11"/>
                <a:gd name="G16" fmla="+- 21600 0 G0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311" y="15253"/>
                  </a:moveTo>
                  <a:cubicBezTo>
                    <a:pt x="18208" y="13941"/>
                    <a:pt x="18689" y="12389"/>
                    <a:pt x="18689" y="10800"/>
                  </a:cubicBezTo>
                  <a:cubicBezTo>
                    <a:pt x="18689" y="6443"/>
                    <a:pt x="15156" y="2911"/>
                    <a:pt x="10800" y="2911"/>
                  </a:cubicBezTo>
                  <a:cubicBezTo>
                    <a:pt x="9210" y="2910"/>
                    <a:pt x="7658" y="3391"/>
                    <a:pt x="6346" y="4288"/>
                  </a:cubicBezTo>
                  <a:close/>
                  <a:moveTo>
                    <a:pt x="4288" y="6346"/>
                  </a:moveTo>
                  <a:cubicBezTo>
                    <a:pt x="3391" y="7658"/>
                    <a:pt x="2911" y="9210"/>
                    <a:pt x="2911" y="10799"/>
                  </a:cubicBezTo>
                  <a:cubicBezTo>
                    <a:pt x="2911" y="15156"/>
                    <a:pt x="6443" y="18689"/>
                    <a:pt x="10800" y="18689"/>
                  </a:cubicBezTo>
                  <a:cubicBezTo>
                    <a:pt x="12389" y="18689"/>
                    <a:pt x="13941" y="18208"/>
                    <a:pt x="15253" y="17311"/>
                  </a:cubicBezTo>
                  <a:close/>
                </a:path>
              </a:pathLst>
            </a:custGeom>
            <a:solidFill>
              <a:srgbClr val="FF0000"/>
            </a:solidFill>
            <a:ln w="28575">
              <a:solidFill>
                <a:srgbClr val="333333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219" name="Group 172"/>
            <p:cNvGrpSpPr>
              <a:grpSpLocks/>
            </p:cNvGrpSpPr>
            <p:nvPr/>
          </p:nvGrpSpPr>
          <p:grpSpPr bwMode="auto">
            <a:xfrm>
              <a:off x="766763" y="3924300"/>
              <a:ext cx="855662" cy="585788"/>
              <a:chOff x="1674" y="3067"/>
              <a:chExt cx="539" cy="369"/>
            </a:xfrm>
          </p:grpSpPr>
          <p:sp>
            <p:nvSpPr>
              <p:cNvPr id="220" name="Rectangle 164"/>
              <p:cNvSpPr>
                <a:spLocks noChangeArrowheads="1"/>
              </p:cNvSpPr>
              <p:nvPr/>
            </p:nvSpPr>
            <p:spPr bwMode="auto">
              <a:xfrm>
                <a:off x="1674" y="3124"/>
                <a:ext cx="539" cy="283"/>
              </a:xfrm>
              <a:prstGeom prst="rect">
                <a:avLst/>
              </a:prstGeom>
              <a:solidFill>
                <a:srgbClr val="333333">
                  <a:alpha val="60001"/>
                </a:srgbClr>
              </a:solidFill>
              <a:ln w="28575" algn="ctr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21" name="Rectangle 165"/>
              <p:cNvSpPr>
                <a:spLocks noChangeArrowheads="1"/>
              </p:cNvSpPr>
              <p:nvPr/>
            </p:nvSpPr>
            <p:spPr bwMode="auto">
              <a:xfrm>
                <a:off x="1674" y="3407"/>
                <a:ext cx="539" cy="29"/>
              </a:xfrm>
              <a:prstGeom prst="rect">
                <a:avLst/>
              </a:prstGeom>
              <a:solidFill>
                <a:srgbClr val="808080">
                  <a:alpha val="60001"/>
                </a:srgbClr>
              </a:solidFill>
              <a:ln w="28575" algn="ctr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22" name="Rectangle 166"/>
              <p:cNvSpPr>
                <a:spLocks noChangeArrowheads="1"/>
              </p:cNvSpPr>
              <p:nvPr/>
            </p:nvSpPr>
            <p:spPr bwMode="auto">
              <a:xfrm>
                <a:off x="1674" y="3096"/>
                <a:ext cx="539" cy="29"/>
              </a:xfrm>
              <a:prstGeom prst="rect">
                <a:avLst/>
              </a:prstGeom>
              <a:solidFill>
                <a:srgbClr val="808080">
                  <a:alpha val="60001"/>
                </a:srgbClr>
              </a:solidFill>
              <a:ln w="28575" algn="ctr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23" name="Oval 167"/>
              <p:cNvSpPr>
                <a:spLocks noChangeArrowheads="1"/>
              </p:cNvSpPr>
              <p:nvPr/>
            </p:nvSpPr>
            <p:spPr bwMode="auto">
              <a:xfrm>
                <a:off x="1830" y="3152"/>
                <a:ext cx="227" cy="227"/>
              </a:xfrm>
              <a:prstGeom prst="ellipse">
                <a:avLst/>
              </a:prstGeom>
              <a:solidFill>
                <a:srgbClr val="333333">
                  <a:alpha val="60001"/>
                </a:srgbClr>
              </a:solidFill>
              <a:ln w="28575" algn="ctr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24" name="Oval 168"/>
              <p:cNvSpPr>
                <a:spLocks noChangeArrowheads="1"/>
              </p:cNvSpPr>
              <p:nvPr/>
            </p:nvSpPr>
            <p:spPr bwMode="auto">
              <a:xfrm>
                <a:off x="1858" y="3181"/>
                <a:ext cx="171" cy="171"/>
              </a:xfrm>
              <a:prstGeom prst="ellipse">
                <a:avLst/>
              </a:prstGeom>
              <a:solidFill>
                <a:srgbClr val="99CCFF">
                  <a:alpha val="70000"/>
                </a:srgbClr>
              </a:solidFill>
              <a:ln w="28575" algn="ctr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25" name="Rectangle 169"/>
              <p:cNvSpPr>
                <a:spLocks noChangeArrowheads="1"/>
              </p:cNvSpPr>
              <p:nvPr/>
            </p:nvSpPr>
            <p:spPr bwMode="auto">
              <a:xfrm>
                <a:off x="1703" y="3067"/>
                <a:ext cx="56" cy="29"/>
              </a:xfrm>
              <a:prstGeom prst="rect">
                <a:avLst/>
              </a:prstGeom>
              <a:solidFill>
                <a:srgbClr val="333333">
                  <a:alpha val="60001"/>
                </a:srgbClr>
              </a:solidFill>
              <a:ln w="28575" algn="ctr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26" name="Rectangle 170"/>
              <p:cNvSpPr>
                <a:spLocks noChangeArrowheads="1"/>
              </p:cNvSpPr>
              <p:nvPr/>
            </p:nvSpPr>
            <p:spPr bwMode="auto">
              <a:xfrm>
                <a:off x="2071" y="3067"/>
                <a:ext cx="113" cy="29"/>
              </a:xfrm>
              <a:prstGeom prst="rect">
                <a:avLst/>
              </a:prstGeom>
              <a:solidFill>
                <a:srgbClr val="333333">
                  <a:alpha val="60001"/>
                </a:srgbClr>
              </a:solidFill>
              <a:ln w="28575" algn="ctr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27" name="Rectangle 171"/>
              <p:cNvSpPr>
                <a:spLocks noChangeArrowheads="1"/>
              </p:cNvSpPr>
              <p:nvPr/>
            </p:nvSpPr>
            <p:spPr bwMode="auto">
              <a:xfrm>
                <a:off x="1788" y="3067"/>
                <a:ext cx="56" cy="29"/>
              </a:xfrm>
              <a:prstGeom prst="rect">
                <a:avLst/>
              </a:prstGeom>
              <a:solidFill>
                <a:srgbClr val="333333">
                  <a:alpha val="60001"/>
                </a:srgbClr>
              </a:solidFill>
              <a:ln w="28575" algn="ctr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239" name="グループ化 238"/>
          <p:cNvGrpSpPr/>
          <p:nvPr/>
        </p:nvGrpSpPr>
        <p:grpSpPr>
          <a:xfrm>
            <a:off x="2304988" y="4758302"/>
            <a:ext cx="1528762" cy="1528762"/>
            <a:chOff x="2073275" y="1943100"/>
            <a:chExt cx="1260475" cy="1260475"/>
          </a:xfrm>
        </p:grpSpPr>
        <p:sp>
          <p:nvSpPr>
            <p:cNvPr id="240" name="AutoShape 139"/>
            <p:cNvSpPr>
              <a:spLocks noChangeArrowheads="1"/>
            </p:cNvSpPr>
            <p:nvPr/>
          </p:nvSpPr>
          <p:spPr bwMode="auto">
            <a:xfrm>
              <a:off x="2073275" y="1943100"/>
              <a:ext cx="1260475" cy="1260475"/>
            </a:xfrm>
            <a:custGeom>
              <a:avLst/>
              <a:gdLst>
                <a:gd name="G0" fmla="+- 2911 0 0"/>
                <a:gd name="G1" fmla="*/ G0 2 1"/>
                <a:gd name="G2" fmla="+- 21600 0 G1"/>
                <a:gd name="G3" fmla="*/ G2 G2 1"/>
                <a:gd name="G4" fmla="*/ G0 G0 1"/>
                <a:gd name="G5" fmla="+- G3 0 G4"/>
                <a:gd name="G6" fmla="*/ G5 1 8"/>
                <a:gd name="G7" fmla="sqrt G6"/>
                <a:gd name="G8" fmla="*/ G4 1 8"/>
                <a:gd name="G9" fmla="sqrt G8"/>
                <a:gd name="G10" fmla="+- G7 G9 0"/>
                <a:gd name="G11" fmla="+- G7 0 G9"/>
                <a:gd name="G12" fmla="+- G10 10800 0"/>
                <a:gd name="G13" fmla="+- 10800 0 G10"/>
                <a:gd name="G14" fmla="+- G11 10800 0"/>
                <a:gd name="G15" fmla="+- 10800 0 G11"/>
                <a:gd name="G16" fmla="+- 21600 0 G0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311" y="15253"/>
                  </a:moveTo>
                  <a:cubicBezTo>
                    <a:pt x="18208" y="13941"/>
                    <a:pt x="18689" y="12389"/>
                    <a:pt x="18689" y="10800"/>
                  </a:cubicBezTo>
                  <a:cubicBezTo>
                    <a:pt x="18689" y="6443"/>
                    <a:pt x="15156" y="2911"/>
                    <a:pt x="10800" y="2911"/>
                  </a:cubicBezTo>
                  <a:cubicBezTo>
                    <a:pt x="9210" y="2910"/>
                    <a:pt x="7658" y="3391"/>
                    <a:pt x="6346" y="4288"/>
                  </a:cubicBezTo>
                  <a:close/>
                  <a:moveTo>
                    <a:pt x="4288" y="6346"/>
                  </a:moveTo>
                  <a:cubicBezTo>
                    <a:pt x="3391" y="7658"/>
                    <a:pt x="2911" y="9210"/>
                    <a:pt x="2911" y="10799"/>
                  </a:cubicBezTo>
                  <a:cubicBezTo>
                    <a:pt x="2911" y="15156"/>
                    <a:pt x="6443" y="18689"/>
                    <a:pt x="10800" y="18689"/>
                  </a:cubicBezTo>
                  <a:cubicBezTo>
                    <a:pt x="12389" y="18689"/>
                    <a:pt x="13941" y="18208"/>
                    <a:pt x="15253" y="17311"/>
                  </a:cubicBezTo>
                  <a:close/>
                </a:path>
              </a:pathLst>
            </a:custGeom>
            <a:solidFill>
              <a:srgbClr val="FF0000"/>
            </a:solidFill>
            <a:ln w="28575">
              <a:solidFill>
                <a:srgbClr val="333333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1" name="Oval 140"/>
            <p:cNvSpPr>
              <a:spLocks noChangeArrowheads="1"/>
            </p:cNvSpPr>
            <p:nvPr/>
          </p:nvSpPr>
          <p:spPr bwMode="auto">
            <a:xfrm>
              <a:off x="2297113" y="2168525"/>
              <a:ext cx="811212" cy="811213"/>
            </a:xfrm>
            <a:prstGeom prst="ellipse">
              <a:avLst/>
            </a:prstGeom>
            <a:solidFill>
              <a:srgbClr val="C0C0C0">
                <a:alpha val="60001"/>
              </a:srgbClr>
            </a:solidFill>
            <a:ln w="28575">
              <a:solidFill>
                <a:srgbClr val="333333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2" name="Oval 141"/>
            <p:cNvSpPr>
              <a:spLocks noChangeArrowheads="1"/>
            </p:cNvSpPr>
            <p:nvPr/>
          </p:nvSpPr>
          <p:spPr bwMode="auto">
            <a:xfrm>
              <a:off x="2387600" y="2259013"/>
              <a:ext cx="630238" cy="630237"/>
            </a:xfrm>
            <a:prstGeom prst="ellipse">
              <a:avLst/>
            </a:prstGeom>
            <a:solidFill>
              <a:schemeClr val="bg1">
                <a:alpha val="60001"/>
              </a:schemeClr>
            </a:solidFill>
            <a:ln w="28575">
              <a:solidFill>
                <a:srgbClr val="333333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3" name="Oval 142"/>
            <p:cNvSpPr>
              <a:spLocks noChangeArrowheads="1"/>
            </p:cNvSpPr>
            <p:nvPr/>
          </p:nvSpPr>
          <p:spPr bwMode="auto">
            <a:xfrm>
              <a:off x="2657475" y="2528888"/>
              <a:ext cx="90488" cy="90487"/>
            </a:xfrm>
            <a:prstGeom prst="ellipse">
              <a:avLst/>
            </a:prstGeom>
            <a:solidFill>
              <a:srgbClr val="333333"/>
            </a:solidFill>
            <a:ln w="28575">
              <a:solidFill>
                <a:srgbClr val="333333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4" name="AutoShape 143"/>
            <p:cNvSpPr>
              <a:spLocks noChangeArrowheads="1"/>
            </p:cNvSpPr>
            <p:nvPr/>
          </p:nvSpPr>
          <p:spPr bwMode="auto">
            <a:xfrm>
              <a:off x="2657475" y="2303463"/>
              <a:ext cx="90488" cy="269875"/>
            </a:xfrm>
            <a:prstGeom prst="triangle">
              <a:avLst>
                <a:gd name="adj" fmla="val 50000"/>
              </a:avLst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9050">
                  <a:solidFill>
                    <a:srgbClr val="3366FF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5" name="AutoShape 144"/>
            <p:cNvSpPr>
              <a:spLocks noChangeArrowheads="1"/>
            </p:cNvSpPr>
            <p:nvPr/>
          </p:nvSpPr>
          <p:spPr bwMode="auto">
            <a:xfrm rot="5400000">
              <a:off x="2775742" y="2462646"/>
              <a:ext cx="84595" cy="226420"/>
            </a:xfrm>
            <a:prstGeom prst="triangle">
              <a:avLst>
                <a:gd name="adj" fmla="val 50000"/>
              </a:avLst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9050">
                  <a:solidFill>
                    <a:srgbClr val="3366FF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229" name="AutoShape 163"/>
          <p:cNvSpPr>
            <a:spLocks noChangeArrowheads="1"/>
          </p:cNvSpPr>
          <p:nvPr/>
        </p:nvSpPr>
        <p:spPr bwMode="auto">
          <a:xfrm>
            <a:off x="7933554" y="4745937"/>
            <a:ext cx="1528762" cy="1528762"/>
          </a:xfrm>
          <a:custGeom>
            <a:avLst/>
            <a:gdLst>
              <a:gd name="G0" fmla="+- 2911 0 0"/>
              <a:gd name="G1" fmla="*/ G0 2 1"/>
              <a:gd name="G2" fmla="+- 21600 0 G1"/>
              <a:gd name="G3" fmla="*/ G2 G2 1"/>
              <a:gd name="G4" fmla="*/ G0 G0 1"/>
              <a:gd name="G5" fmla="+- G3 0 G4"/>
              <a:gd name="G6" fmla="*/ G5 1 8"/>
              <a:gd name="G7" fmla="sqrt G6"/>
              <a:gd name="G8" fmla="*/ G4 1 8"/>
              <a:gd name="G9" fmla="sqrt G8"/>
              <a:gd name="G10" fmla="+- G7 G9 0"/>
              <a:gd name="G11" fmla="+- G7 0 G9"/>
              <a:gd name="G12" fmla="+- G10 10800 0"/>
              <a:gd name="G13" fmla="+- 10800 0 G10"/>
              <a:gd name="G14" fmla="+- G11 10800 0"/>
              <a:gd name="G15" fmla="+- 10800 0 G11"/>
              <a:gd name="G16" fmla="+- 21600 0 G0"/>
              <a:gd name="T0" fmla="*/ 10800 w 21600"/>
              <a:gd name="T1" fmla="*/ 0 h 21600"/>
              <a:gd name="T2" fmla="*/ 3163 w 21600"/>
              <a:gd name="T3" fmla="*/ 3163 h 21600"/>
              <a:gd name="T4" fmla="*/ 0 w 21600"/>
              <a:gd name="T5" fmla="*/ 10800 h 21600"/>
              <a:gd name="T6" fmla="*/ 3163 w 21600"/>
              <a:gd name="T7" fmla="*/ 18437 h 21600"/>
              <a:gd name="T8" fmla="*/ 10800 w 21600"/>
              <a:gd name="T9" fmla="*/ 21600 h 21600"/>
              <a:gd name="T10" fmla="*/ 18437 w 21600"/>
              <a:gd name="T11" fmla="*/ 18437 h 21600"/>
              <a:gd name="T12" fmla="*/ 21600 w 21600"/>
              <a:gd name="T13" fmla="*/ 10800 h 21600"/>
              <a:gd name="T14" fmla="*/ 18437 w 21600"/>
              <a:gd name="T15" fmla="*/ 3163 h 21600"/>
              <a:gd name="T16" fmla="*/ 3163 w 21600"/>
              <a:gd name="T17" fmla="*/ 3163 h 21600"/>
              <a:gd name="T18" fmla="*/ 18437 w 21600"/>
              <a:gd name="T19" fmla="*/ 18437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0" y="10800"/>
                </a:moveTo>
                <a:cubicBezTo>
                  <a:pt x="0" y="4835"/>
                  <a:pt x="4835" y="0"/>
                  <a:pt x="10800" y="0"/>
                </a:cubicBezTo>
                <a:cubicBezTo>
                  <a:pt x="16765" y="0"/>
                  <a:pt x="21600" y="4835"/>
                  <a:pt x="21600" y="10800"/>
                </a:cubicBezTo>
                <a:cubicBezTo>
                  <a:pt x="21600" y="16765"/>
                  <a:pt x="16765" y="21600"/>
                  <a:pt x="10800" y="21600"/>
                </a:cubicBezTo>
                <a:cubicBezTo>
                  <a:pt x="4835" y="21600"/>
                  <a:pt x="0" y="16765"/>
                  <a:pt x="0" y="10800"/>
                </a:cubicBezTo>
                <a:close/>
                <a:moveTo>
                  <a:pt x="17311" y="15253"/>
                </a:moveTo>
                <a:cubicBezTo>
                  <a:pt x="18208" y="13941"/>
                  <a:pt x="18689" y="12389"/>
                  <a:pt x="18689" y="10800"/>
                </a:cubicBezTo>
                <a:cubicBezTo>
                  <a:pt x="18689" y="6443"/>
                  <a:pt x="15156" y="2911"/>
                  <a:pt x="10800" y="2911"/>
                </a:cubicBezTo>
                <a:cubicBezTo>
                  <a:pt x="9210" y="2910"/>
                  <a:pt x="7658" y="3391"/>
                  <a:pt x="6346" y="4288"/>
                </a:cubicBezTo>
                <a:close/>
                <a:moveTo>
                  <a:pt x="4288" y="6346"/>
                </a:moveTo>
                <a:cubicBezTo>
                  <a:pt x="3391" y="7658"/>
                  <a:pt x="2911" y="9210"/>
                  <a:pt x="2911" y="10799"/>
                </a:cubicBezTo>
                <a:cubicBezTo>
                  <a:pt x="2911" y="15156"/>
                  <a:pt x="6443" y="18689"/>
                  <a:pt x="10800" y="18689"/>
                </a:cubicBezTo>
                <a:cubicBezTo>
                  <a:pt x="12389" y="18689"/>
                  <a:pt x="13941" y="18208"/>
                  <a:pt x="15253" y="17311"/>
                </a:cubicBezTo>
                <a:close/>
              </a:path>
            </a:pathLst>
          </a:custGeom>
          <a:solidFill>
            <a:srgbClr val="FF0000"/>
          </a:solidFill>
          <a:ln w="28575">
            <a:solidFill>
              <a:srgbClr val="333333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pSp>
        <p:nvGrpSpPr>
          <p:cNvPr id="6" name="グループ化 5"/>
          <p:cNvGrpSpPr/>
          <p:nvPr/>
        </p:nvGrpSpPr>
        <p:grpSpPr>
          <a:xfrm rot="20839355">
            <a:off x="8063620" y="4824037"/>
            <a:ext cx="1308397" cy="1116882"/>
            <a:chOff x="8151124" y="4790729"/>
            <a:chExt cx="1308397" cy="1116882"/>
          </a:xfrm>
        </p:grpSpPr>
        <p:sp>
          <p:nvSpPr>
            <p:cNvPr id="3" name="星 12 2"/>
            <p:cNvSpPr/>
            <p:nvPr/>
          </p:nvSpPr>
          <p:spPr bwMode="auto">
            <a:xfrm>
              <a:off x="8646700" y="4790729"/>
              <a:ext cx="812821" cy="812821"/>
            </a:xfrm>
            <a:prstGeom prst="star12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46" name="Group 172"/>
            <p:cNvGrpSpPr>
              <a:grpSpLocks/>
            </p:cNvGrpSpPr>
            <p:nvPr/>
          </p:nvGrpSpPr>
          <p:grpSpPr bwMode="auto">
            <a:xfrm>
              <a:off x="8151124" y="5197140"/>
              <a:ext cx="1037786" cy="710471"/>
              <a:chOff x="1674" y="3067"/>
              <a:chExt cx="539" cy="369"/>
            </a:xfrm>
          </p:grpSpPr>
          <p:sp>
            <p:nvSpPr>
              <p:cNvPr id="247" name="Rectangle 164"/>
              <p:cNvSpPr>
                <a:spLocks noChangeArrowheads="1"/>
              </p:cNvSpPr>
              <p:nvPr/>
            </p:nvSpPr>
            <p:spPr bwMode="auto">
              <a:xfrm>
                <a:off x="1674" y="3124"/>
                <a:ext cx="539" cy="283"/>
              </a:xfrm>
              <a:prstGeom prst="rect">
                <a:avLst/>
              </a:prstGeom>
              <a:solidFill>
                <a:srgbClr val="333333">
                  <a:alpha val="60001"/>
                </a:srgbClr>
              </a:solidFill>
              <a:ln w="28575" algn="ctr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48" name="Rectangle 165"/>
              <p:cNvSpPr>
                <a:spLocks noChangeArrowheads="1"/>
              </p:cNvSpPr>
              <p:nvPr/>
            </p:nvSpPr>
            <p:spPr bwMode="auto">
              <a:xfrm>
                <a:off x="1674" y="3407"/>
                <a:ext cx="539" cy="29"/>
              </a:xfrm>
              <a:prstGeom prst="rect">
                <a:avLst/>
              </a:prstGeom>
              <a:solidFill>
                <a:srgbClr val="808080">
                  <a:alpha val="60001"/>
                </a:srgbClr>
              </a:solidFill>
              <a:ln w="28575" algn="ctr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49" name="Rectangle 166"/>
              <p:cNvSpPr>
                <a:spLocks noChangeArrowheads="1"/>
              </p:cNvSpPr>
              <p:nvPr/>
            </p:nvSpPr>
            <p:spPr bwMode="auto">
              <a:xfrm>
                <a:off x="1674" y="3096"/>
                <a:ext cx="539" cy="29"/>
              </a:xfrm>
              <a:prstGeom prst="rect">
                <a:avLst/>
              </a:prstGeom>
              <a:solidFill>
                <a:srgbClr val="808080">
                  <a:alpha val="60001"/>
                </a:srgbClr>
              </a:solidFill>
              <a:ln w="28575" algn="ctr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0" name="Oval 167"/>
              <p:cNvSpPr>
                <a:spLocks noChangeArrowheads="1"/>
              </p:cNvSpPr>
              <p:nvPr/>
            </p:nvSpPr>
            <p:spPr bwMode="auto">
              <a:xfrm>
                <a:off x="1830" y="3152"/>
                <a:ext cx="227" cy="227"/>
              </a:xfrm>
              <a:prstGeom prst="ellipse">
                <a:avLst/>
              </a:prstGeom>
              <a:solidFill>
                <a:srgbClr val="333333">
                  <a:alpha val="60001"/>
                </a:srgbClr>
              </a:solidFill>
              <a:ln w="28575" algn="ctr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1" name="Oval 168"/>
              <p:cNvSpPr>
                <a:spLocks noChangeArrowheads="1"/>
              </p:cNvSpPr>
              <p:nvPr/>
            </p:nvSpPr>
            <p:spPr bwMode="auto">
              <a:xfrm>
                <a:off x="1858" y="3181"/>
                <a:ext cx="171" cy="171"/>
              </a:xfrm>
              <a:prstGeom prst="ellipse">
                <a:avLst/>
              </a:prstGeom>
              <a:solidFill>
                <a:srgbClr val="99CCFF">
                  <a:alpha val="70000"/>
                </a:srgbClr>
              </a:solidFill>
              <a:ln w="28575" algn="ctr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2" name="Rectangle 169"/>
              <p:cNvSpPr>
                <a:spLocks noChangeArrowheads="1"/>
              </p:cNvSpPr>
              <p:nvPr/>
            </p:nvSpPr>
            <p:spPr bwMode="auto">
              <a:xfrm>
                <a:off x="1703" y="3067"/>
                <a:ext cx="56" cy="29"/>
              </a:xfrm>
              <a:prstGeom prst="rect">
                <a:avLst/>
              </a:prstGeom>
              <a:solidFill>
                <a:srgbClr val="333333">
                  <a:alpha val="60001"/>
                </a:srgbClr>
              </a:solidFill>
              <a:ln w="28575" algn="ctr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3" name="Rectangle 170"/>
              <p:cNvSpPr>
                <a:spLocks noChangeArrowheads="1"/>
              </p:cNvSpPr>
              <p:nvPr/>
            </p:nvSpPr>
            <p:spPr bwMode="auto">
              <a:xfrm>
                <a:off x="2071" y="3067"/>
                <a:ext cx="113" cy="29"/>
              </a:xfrm>
              <a:prstGeom prst="rect">
                <a:avLst/>
              </a:prstGeom>
              <a:solidFill>
                <a:srgbClr val="333333">
                  <a:alpha val="60001"/>
                </a:srgbClr>
              </a:solidFill>
              <a:ln w="28575" algn="ctr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4" name="Rectangle 171"/>
              <p:cNvSpPr>
                <a:spLocks noChangeArrowheads="1"/>
              </p:cNvSpPr>
              <p:nvPr/>
            </p:nvSpPr>
            <p:spPr bwMode="auto">
              <a:xfrm>
                <a:off x="1788" y="3067"/>
                <a:ext cx="56" cy="29"/>
              </a:xfrm>
              <a:prstGeom prst="rect">
                <a:avLst/>
              </a:prstGeom>
              <a:solidFill>
                <a:srgbClr val="333333">
                  <a:alpha val="60001"/>
                </a:srgbClr>
              </a:solidFill>
              <a:ln w="28575" algn="ctr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95760417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353"/>
          <p:cNvGrpSpPr>
            <a:grpSpLocks/>
          </p:cNvGrpSpPr>
          <p:nvPr/>
        </p:nvGrpSpPr>
        <p:grpSpPr bwMode="auto">
          <a:xfrm>
            <a:off x="426484" y="908720"/>
            <a:ext cx="1565116" cy="1412398"/>
            <a:chOff x="852" y="799"/>
            <a:chExt cx="1609" cy="1452"/>
          </a:xfrm>
        </p:grpSpPr>
        <p:grpSp>
          <p:nvGrpSpPr>
            <p:cNvPr id="3" name="Group 295"/>
            <p:cNvGrpSpPr>
              <a:grpSpLocks/>
            </p:cNvGrpSpPr>
            <p:nvPr/>
          </p:nvGrpSpPr>
          <p:grpSpPr bwMode="auto">
            <a:xfrm>
              <a:off x="2077" y="1162"/>
              <a:ext cx="384" cy="862"/>
              <a:chOff x="2485" y="1752"/>
              <a:chExt cx="384" cy="862"/>
            </a:xfrm>
          </p:grpSpPr>
          <p:grpSp>
            <p:nvGrpSpPr>
              <p:cNvPr id="47" name="Group 273"/>
              <p:cNvGrpSpPr>
                <a:grpSpLocks/>
              </p:cNvGrpSpPr>
              <p:nvPr/>
            </p:nvGrpSpPr>
            <p:grpSpPr bwMode="auto">
              <a:xfrm>
                <a:off x="2485" y="1752"/>
                <a:ext cx="384" cy="862"/>
                <a:chOff x="126" y="1389"/>
                <a:chExt cx="545" cy="1225"/>
              </a:xfrm>
            </p:grpSpPr>
            <p:sp>
              <p:nvSpPr>
                <p:cNvPr id="51" name="Oval 274"/>
                <p:cNvSpPr>
                  <a:spLocks noChangeArrowheads="1"/>
                </p:cNvSpPr>
                <p:nvPr/>
              </p:nvSpPr>
              <p:spPr bwMode="auto">
                <a:xfrm>
                  <a:off x="263" y="1389"/>
                  <a:ext cx="272" cy="272"/>
                </a:xfrm>
                <a:prstGeom prst="ellipse">
                  <a:avLst/>
                </a:pr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2" name="Freeform 275"/>
                <p:cNvSpPr>
                  <a:spLocks/>
                </p:cNvSpPr>
                <p:nvPr/>
              </p:nvSpPr>
              <p:spPr bwMode="auto">
                <a:xfrm>
                  <a:off x="126" y="1661"/>
                  <a:ext cx="545" cy="953"/>
                </a:xfrm>
                <a:custGeom>
                  <a:avLst/>
                  <a:gdLst>
                    <a:gd name="T0" fmla="*/ 545 w 545"/>
                    <a:gd name="T1" fmla="*/ 0 h 953"/>
                    <a:gd name="T2" fmla="*/ 0 w 545"/>
                    <a:gd name="T3" fmla="*/ 0 h 953"/>
                    <a:gd name="T4" fmla="*/ 0 w 545"/>
                    <a:gd name="T5" fmla="*/ 363 h 953"/>
                    <a:gd name="T6" fmla="*/ 46 w 545"/>
                    <a:gd name="T7" fmla="*/ 363 h 953"/>
                    <a:gd name="T8" fmla="*/ 91 w 545"/>
                    <a:gd name="T9" fmla="*/ 45 h 953"/>
                    <a:gd name="T10" fmla="*/ 91 w 545"/>
                    <a:gd name="T11" fmla="*/ 454 h 953"/>
                    <a:gd name="T12" fmla="*/ 137 w 545"/>
                    <a:gd name="T13" fmla="*/ 454 h 953"/>
                    <a:gd name="T14" fmla="*/ 182 w 545"/>
                    <a:gd name="T15" fmla="*/ 953 h 953"/>
                    <a:gd name="T16" fmla="*/ 227 w 545"/>
                    <a:gd name="T17" fmla="*/ 953 h 953"/>
                    <a:gd name="T18" fmla="*/ 273 w 545"/>
                    <a:gd name="T19" fmla="*/ 454 h 953"/>
                    <a:gd name="T20" fmla="*/ 318 w 545"/>
                    <a:gd name="T21" fmla="*/ 953 h 953"/>
                    <a:gd name="T22" fmla="*/ 363 w 545"/>
                    <a:gd name="T23" fmla="*/ 953 h 953"/>
                    <a:gd name="T24" fmla="*/ 409 w 545"/>
                    <a:gd name="T25" fmla="*/ 454 h 953"/>
                    <a:gd name="T26" fmla="*/ 454 w 545"/>
                    <a:gd name="T27" fmla="*/ 454 h 953"/>
                    <a:gd name="T28" fmla="*/ 454 w 545"/>
                    <a:gd name="T29" fmla="*/ 45 h 953"/>
                    <a:gd name="T30" fmla="*/ 499 w 545"/>
                    <a:gd name="T31" fmla="*/ 363 h 953"/>
                    <a:gd name="T32" fmla="*/ 545 w 545"/>
                    <a:gd name="T33" fmla="*/ 363 h 953"/>
                    <a:gd name="T34" fmla="*/ 545 w 545"/>
                    <a:gd name="T35" fmla="*/ 0 h 95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545" h="953">
                      <a:moveTo>
                        <a:pt x="545" y="0"/>
                      </a:moveTo>
                      <a:lnTo>
                        <a:pt x="0" y="0"/>
                      </a:lnTo>
                      <a:lnTo>
                        <a:pt x="0" y="363"/>
                      </a:lnTo>
                      <a:lnTo>
                        <a:pt x="46" y="363"/>
                      </a:lnTo>
                      <a:lnTo>
                        <a:pt x="91" y="45"/>
                      </a:lnTo>
                      <a:lnTo>
                        <a:pt x="91" y="454"/>
                      </a:lnTo>
                      <a:lnTo>
                        <a:pt x="137" y="454"/>
                      </a:lnTo>
                      <a:lnTo>
                        <a:pt x="182" y="953"/>
                      </a:lnTo>
                      <a:lnTo>
                        <a:pt x="227" y="953"/>
                      </a:lnTo>
                      <a:lnTo>
                        <a:pt x="273" y="454"/>
                      </a:lnTo>
                      <a:lnTo>
                        <a:pt x="318" y="953"/>
                      </a:lnTo>
                      <a:lnTo>
                        <a:pt x="363" y="953"/>
                      </a:lnTo>
                      <a:lnTo>
                        <a:pt x="409" y="454"/>
                      </a:lnTo>
                      <a:lnTo>
                        <a:pt x="454" y="454"/>
                      </a:lnTo>
                      <a:lnTo>
                        <a:pt x="454" y="45"/>
                      </a:lnTo>
                      <a:lnTo>
                        <a:pt x="499" y="363"/>
                      </a:lnTo>
                      <a:lnTo>
                        <a:pt x="545" y="363"/>
                      </a:lnTo>
                      <a:lnTo>
                        <a:pt x="545" y="0"/>
                      </a:lnTo>
                      <a:close/>
                    </a:path>
                  </a:pathLst>
                </a:custGeom>
                <a:solidFill>
                  <a:srgbClr val="333333"/>
                </a:solidFill>
                <a:ln w="38100" cap="flat" cmpd="sng">
                  <a:solidFill>
                    <a:srgbClr val="333333"/>
                  </a:solidFill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48" name="Group 288"/>
              <p:cNvGrpSpPr>
                <a:grpSpLocks/>
              </p:cNvGrpSpPr>
              <p:nvPr/>
            </p:nvGrpSpPr>
            <p:grpSpPr bwMode="auto">
              <a:xfrm>
                <a:off x="2485" y="1752"/>
                <a:ext cx="384" cy="862"/>
                <a:chOff x="126" y="1389"/>
                <a:chExt cx="545" cy="1225"/>
              </a:xfrm>
            </p:grpSpPr>
            <p:sp>
              <p:nvSpPr>
                <p:cNvPr id="49" name="Oval 289"/>
                <p:cNvSpPr>
                  <a:spLocks noChangeArrowheads="1"/>
                </p:cNvSpPr>
                <p:nvPr/>
              </p:nvSpPr>
              <p:spPr bwMode="auto">
                <a:xfrm>
                  <a:off x="263" y="1389"/>
                  <a:ext cx="272" cy="27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3366FF"/>
                    </a:gs>
                    <a:gs pos="100000">
                      <a:srgbClr val="3366FF">
                        <a:gamma/>
                        <a:tint val="4431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0" name="Freeform 290"/>
                <p:cNvSpPr>
                  <a:spLocks/>
                </p:cNvSpPr>
                <p:nvPr/>
              </p:nvSpPr>
              <p:spPr bwMode="auto">
                <a:xfrm>
                  <a:off x="126" y="1661"/>
                  <a:ext cx="545" cy="953"/>
                </a:xfrm>
                <a:custGeom>
                  <a:avLst/>
                  <a:gdLst>
                    <a:gd name="T0" fmla="*/ 545 w 545"/>
                    <a:gd name="T1" fmla="*/ 0 h 953"/>
                    <a:gd name="T2" fmla="*/ 0 w 545"/>
                    <a:gd name="T3" fmla="*/ 0 h 953"/>
                    <a:gd name="T4" fmla="*/ 0 w 545"/>
                    <a:gd name="T5" fmla="*/ 363 h 953"/>
                    <a:gd name="T6" fmla="*/ 46 w 545"/>
                    <a:gd name="T7" fmla="*/ 363 h 953"/>
                    <a:gd name="T8" fmla="*/ 91 w 545"/>
                    <a:gd name="T9" fmla="*/ 45 h 953"/>
                    <a:gd name="T10" fmla="*/ 91 w 545"/>
                    <a:gd name="T11" fmla="*/ 454 h 953"/>
                    <a:gd name="T12" fmla="*/ 137 w 545"/>
                    <a:gd name="T13" fmla="*/ 454 h 953"/>
                    <a:gd name="T14" fmla="*/ 182 w 545"/>
                    <a:gd name="T15" fmla="*/ 953 h 953"/>
                    <a:gd name="T16" fmla="*/ 227 w 545"/>
                    <a:gd name="T17" fmla="*/ 953 h 953"/>
                    <a:gd name="T18" fmla="*/ 273 w 545"/>
                    <a:gd name="T19" fmla="*/ 454 h 953"/>
                    <a:gd name="T20" fmla="*/ 318 w 545"/>
                    <a:gd name="T21" fmla="*/ 953 h 953"/>
                    <a:gd name="T22" fmla="*/ 363 w 545"/>
                    <a:gd name="T23" fmla="*/ 953 h 953"/>
                    <a:gd name="T24" fmla="*/ 409 w 545"/>
                    <a:gd name="T25" fmla="*/ 454 h 953"/>
                    <a:gd name="T26" fmla="*/ 454 w 545"/>
                    <a:gd name="T27" fmla="*/ 454 h 953"/>
                    <a:gd name="T28" fmla="*/ 454 w 545"/>
                    <a:gd name="T29" fmla="*/ 45 h 953"/>
                    <a:gd name="T30" fmla="*/ 499 w 545"/>
                    <a:gd name="T31" fmla="*/ 363 h 953"/>
                    <a:gd name="T32" fmla="*/ 545 w 545"/>
                    <a:gd name="T33" fmla="*/ 363 h 953"/>
                    <a:gd name="T34" fmla="*/ 545 w 545"/>
                    <a:gd name="T35" fmla="*/ 0 h 95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545" h="953">
                      <a:moveTo>
                        <a:pt x="545" y="0"/>
                      </a:moveTo>
                      <a:lnTo>
                        <a:pt x="0" y="0"/>
                      </a:lnTo>
                      <a:lnTo>
                        <a:pt x="0" y="363"/>
                      </a:lnTo>
                      <a:lnTo>
                        <a:pt x="46" y="363"/>
                      </a:lnTo>
                      <a:lnTo>
                        <a:pt x="91" y="45"/>
                      </a:lnTo>
                      <a:lnTo>
                        <a:pt x="91" y="454"/>
                      </a:lnTo>
                      <a:lnTo>
                        <a:pt x="137" y="454"/>
                      </a:lnTo>
                      <a:lnTo>
                        <a:pt x="182" y="953"/>
                      </a:lnTo>
                      <a:lnTo>
                        <a:pt x="227" y="953"/>
                      </a:lnTo>
                      <a:lnTo>
                        <a:pt x="273" y="454"/>
                      </a:lnTo>
                      <a:lnTo>
                        <a:pt x="318" y="953"/>
                      </a:lnTo>
                      <a:lnTo>
                        <a:pt x="363" y="953"/>
                      </a:lnTo>
                      <a:lnTo>
                        <a:pt x="409" y="454"/>
                      </a:lnTo>
                      <a:lnTo>
                        <a:pt x="454" y="454"/>
                      </a:lnTo>
                      <a:lnTo>
                        <a:pt x="454" y="45"/>
                      </a:lnTo>
                      <a:lnTo>
                        <a:pt x="499" y="363"/>
                      </a:lnTo>
                      <a:lnTo>
                        <a:pt x="545" y="363"/>
                      </a:lnTo>
                      <a:lnTo>
                        <a:pt x="545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3366FF"/>
                    </a:gs>
                    <a:gs pos="100000">
                      <a:srgbClr val="3366FF">
                        <a:gamma/>
                        <a:tint val="4431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cap="flat" cmpd="sng">
                      <a:solidFill>
                        <a:schemeClr val="tx1"/>
                      </a:solidFill>
                      <a:prstDash val="solid"/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4" name="Group 294"/>
            <p:cNvGrpSpPr>
              <a:grpSpLocks/>
            </p:cNvGrpSpPr>
            <p:nvPr/>
          </p:nvGrpSpPr>
          <p:grpSpPr bwMode="auto">
            <a:xfrm>
              <a:off x="1805" y="1071"/>
              <a:ext cx="424" cy="953"/>
              <a:chOff x="2031" y="1661"/>
              <a:chExt cx="424" cy="953"/>
            </a:xfrm>
          </p:grpSpPr>
          <p:grpSp>
            <p:nvGrpSpPr>
              <p:cNvPr id="41" name="Group 270"/>
              <p:cNvGrpSpPr>
                <a:grpSpLocks/>
              </p:cNvGrpSpPr>
              <p:nvPr/>
            </p:nvGrpSpPr>
            <p:grpSpPr bwMode="auto">
              <a:xfrm>
                <a:off x="2031" y="1661"/>
                <a:ext cx="424" cy="953"/>
                <a:chOff x="126" y="1389"/>
                <a:chExt cx="545" cy="1225"/>
              </a:xfrm>
            </p:grpSpPr>
            <p:sp>
              <p:nvSpPr>
                <p:cNvPr id="45" name="Oval 271"/>
                <p:cNvSpPr>
                  <a:spLocks noChangeArrowheads="1"/>
                </p:cNvSpPr>
                <p:nvPr/>
              </p:nvSpPr>
              <p:spPr bwMode="auto">
                <a:xfrm>
                  <a:off x="263" y="1389"/>
                  <a:ext cx="272" cy="272"/>
                </a:xfrm>
                <a:prstGeom prst="ellipse">
                  <a:avLst/>
                </a:pr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6" name="Freeform 272"/>
                <p:cNvSpPr>
                  <a:spLocks/>
                </p:cNvSpPr>
                <p:nvPr/>
              </p:nvSpPr>
              <p:spPr bwMode="auto">
                <a:xfrm>
                  <a:off x="126" y="1661"/>
                  <a:ext cx="545" cy="953"/>
                </a:xfrm>
                <a:custGeom>
                  <a:avLst/>
                  <a:gdLst>
                    <a:gd name="T0" fmla="*/ 545 w 545"/>
                    <a:gd name="T1" fmla="*/ 0 h 953"/>
                    <a:gd name="T2" fmla="*/ 0 w 545"/>
                    <a:gd name="T3" fmla="*/ 0 h 953"/>
                    <a:gd name="T4" fmla="*/ 0 w 545"/>
                    <a:gd name="T5" fmla="*/ 363 h 953"/>
                    <a:gd name="T6" fmla="*/ 46 w 545"/>
                    <a:gd name="T7" fmla="*/ 363 h 953"/>
                    <a:gd name="T8" fmla="*/ 91 w 545"/>
                    <a:gd name="T9" fmla="*/ 45 h 953"/>
                    <a:gd name="T10" fmla="*/ 91 w 545"/>
                    <a:gd name="T11" fmla="*/ 454 h 953"/>
                    <a:gd name="T12" fmla="*/ 137 w 545"/>
                    <a:gd name="T13" fmla="*/ 454 h 953"/>
                    <a:gd name="T14" fmla="*/ 182 w 545"/>
                    <a:gd name="T15" fmla="*/ 953 h 953"/>
                    <a:gd name="T16" fmla="*/ 227 w 545"/>
                    <a:gd name="T17" fmla="*/ 953 h 953"/>
                    <a:gd name="T18" fmla="*/ 273 w 545"/>
                    <a:gd name="T19" fmla="*/ 454 h 953"/>
                    <a:gd name="T20" fmla="*/ 318 w 545"/>
                    <a:gd name="T21" fmla="*/ 953 h 953"/>
                    <a:gd name="T22" fmla="*/ 363 w 545"/>
                    <a:gd name="T23" fmla="*/ 953 h 953"/>
                    <a:gd name="T24" fmla="*/ 409 w 545"/>
                    <a:gd name="T25" fmla="*/ 454 h 953"/>
                    <a:gd name="T26" fmla="*/ 454 w 545"/>
                    <a:gd name="T27" fmla="*/ 454 h 953"/>
                    <a:gd name="T28" fmla="*/ 454 w 545"/>
                    <a:gd name="T29" fmla="*/ 45 h 953"/>
                    <a:gd name="T30" fmla="*/ 499 w 545"/>
                    <a:gd name="T31" fmla="*/ 363 h 953"/>
                    <a:gd name="T32" fmla="*/ 545 w 545"/>
                    <a:gd name="T33" fmla="*/ 363 h 953"/>
                    <a:gd name="T34" fmla="*/ 545 w 545"/>
                    <a:gd name="T35" fmla="*/ 0 h 95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545" h="953">
                      <a:moveTo>
                        <a:pt x="545" y="0"/>
                      </a:moveTo>
                      <a:lnTo>
                        <a:pt x="0" y="0"/>
                      </a:lnTo>
                      <a:lnTo>
                        <a:pt x="0" y="363"/>
                      </a:lnTo>
                      <a:lnTo>
                        <a:pt x="46" y="363"/>
                      </a:lnTo>
                      <a:lnTo>
                        <a:pt x="91" y="45"/>
                      </a:lnTo>
                      <a:lnTo>
                        <a:pt x="91" y="454"/>
                      </a:lnTo>
                      <a:lnTo>
                        <a:pt x="137" y="454"/>
                      </a:lnTo>
                      <a:lnTo>
                        <a:pt x="182" y="953"/>
                      </a:lnTo>
                      <a:lnTo>
                        <a:pt x="227" y="953"/>
                      </a:lnTo>
                      <a:lnTo>
                        <a:pt x="273" y="454"/>
                      </a:lnTo>
                      <a:lnTo>
                        <a:pt x="318" y="953"/>
                      </a:lnTo>
                      <a:lnTo>
                        <a:pt x="363" y="953"/>
                      </a:lnTo>
                      <a:lnTo>
                        <a:pt x="409" y="454"/>
                      </a:lnTo>
                      <a:lnTo>
                        <a:pt x="454" y="454"/>
                      </a:lnTo>
                      <a:lnTo>
                        <a:pt x="454" y="45"/>
                      </a:lnTo>
                      <a:lnTo>
                        <a:pt x="499" y="363"/>
                      </a:lnTo>
                      <a:lnTo>
                        <a:pt x="545" y="363"/>
                      </a:lnTo>
                      <a:lnTo>
                        <a:pt x="545" y="0"/>
                      </a:lnTo>
                      <a:close/>
                    </a:path>
                  </a:pathLst>
                </a:custGeom>
                <a:solidFill>
                  <a:srgbClr val="333333"/>
                </a:solidFill>
                <a:ln w="38100" cap="flat" cmpd="sng">
                  <a:solidFill>
                    <a:srgbClr val="333333"/>
                  </a:solidFill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42" name="Group 285"/>
              <p:cNvGrpSpPr>
                <a:grpSpLocks/>
              </p:cNvGrpSpPr>
              <p:nvPr/>
            </p:nvGrpSpPr>
            <p:grpSpPr bwMode="auto">
              <a:xfrm>
                <a:off x="2031" y="1661"/>
                <a:ext cx="424" cy="953"/>
                <a:chOff x="126" y="1389"/>
                <a:chExt cx="545" cy="1225"/>
              </a:xfrm>
            </p:grpSpPr>
            <p:sp>
              <p:nvSpPr>
                <p:cNvPr id="43" name="Oval 286"/>
                <p:cNvSpPr>
                  <a:spLocks noChangeArrowheads="1"/>
                </p:cNvSpPr>
                <p:nvPr/>
              </p:nvSpPr>
              <p:spPr bwMode="auto">
                <a:xfrm>
                  <a:off x="263" y="1389"/>
                  <a:ext cx="272" cy="27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3366FF"/>
                    </a:gs>
                    <a:gs pos="100000">
                      <a:srgbClr val="3366FF">
                        <a:gamma/>
                        <a:tint val="4431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4" name="Freeform 287"/>
                <p:cNvSpPr>
                  <a:spLocks/>
                </p:cNvSpPr>
                <p:nvPr/>
              </p:nvSpPr>
              <p:spPr bwMode="auto">
                <a:xfrm>
                  <a:off x="126" y="1661"/>
                  <a:ext cx="545" cy="953"/>
                </a:xfrm>
                <a:custGeom>
                  <a:avLst/>
                  <a:gdLst>
                    <a:gd name="T0" fmla="*/ 545 w 545"/>
                    <a:gd name="T1" fmla="*/ 0 h 953"/>
                    <a:gd name="T2" fmla="*/ 0 w 545"/>
                    <a:gd name="T3" fmla="*/ 0 h 953"/>
                    <a:gd name="T4" fmla="*/ 0 w 545"/>
                    <a:gd name="T5" fmla="*/ 363 h 953"/>
                    <a:gd name="T6" fmla="*/ 46 w 545"/>
                    <a:gd name="T7" fmla="*/ 363 h 953"/>
                    <a:gd name="T8" fmla="*/ 91 w 545"/>
                    <a:gd name="T9" fmla="*/ 45 h 953"/>
                    <a:gd name="T10" fmla="*/ 91 w 545"/>
                    <a:gd name="T11" fmla="*/ 454 h 953"/>
                    <a:gd name="T12" fmla="*/ 137 w 545"/>
                    <a:gd name="T13" fmla="*/ 454 h 953"/>
                    <a:gd name="T14" fmla="*/ 182 w 545"/>
                    <a:gd name="T15" fmla="*/ 953 h 953"/>
                    <a:gd name="T16" fmla="*/ 227 w 545"/>
                    <a:gd name="T17" fmla="*/ 953 h 953"/>
                    <a:gd name="T18" fmla="*/ 273 w 545"/>
                    <a:gd name="T19" fmla="*/ 454 h 953"/>
                    <a:gd name="T20" fmla="*/ 318 w 545"/>
                    <a:gd name="T21" fmla="*/ 953 h 953"/>
                    <a:gd name="T22" fmla="*/ 363 w 545"/>
                    <a:gd name="T23" fmla="*/ 953 h 953"/>
                    <a:gd name="T24" fmla="*/ 409 w 545"/>
                    <a:gd name="T25" fmla="*/ 454 h 953"/>
                    <a:gd name="T26" fmla="*/ 454 w 545"/>
                    <a:gd name="T27" fmla="*/ 454 h 953"/>
                    <a:gd name="T28" fmla="*/ 454 w 545"/>
                    <a:gd name="T29" fmla="*/ 45 h 953"/>
                    <a:gd name="T30" fmla="*/ 499 w 545"/>
                    <a:gd name="T31" fmla="*/ 363 h 953"/>
                    <a:gd name="T32" fmla="*/ 545 w 545"/>
                    <a:gd name="T33" fmla="*/ 363 h 953"/>
                    <a:gd name="T34" fmla="*/ 545 w 545"/>
                    <a:gd name="T35" fmla="*/ 0 h 95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545" h="953">
                      <a:moveTo>
                        <a:pt x="545" y="0"/>
                      </a:moveTo>
                      <a:lnTo>
                        <a:pt x="0" y="0"/>
                      </a:lnTo>
                      <a:lnTo>
                        <a:pt x="0" y="363"/>
                      </a:lnTo>
                      <a:lnTo>
                        <a:pt x="46" y="363"/>
                      </a:lnTo>
                      <a:lnTo>
                        <a:pt x="91" y="45"/>
                      </a:lnTo>
                      <a:lnTo>
                        <a:pt x="91" y="454"/>
                      </a:lnTo>
                      <a:lnTo>
                        <a:pt x="137" y="454"/>
                      </a:lnTo>
                      <a:lnTo>
                        <a:pt x="182" y="953"/>
                      </a:lnTo>
                      <a:lnTo>
                        <a:pt x="227" y="953"/>
                      </a:lnTo>
                      <a:lnTo>
                        <a:pt x="273" y="454"/>
                      </a:lnTo>
                      <a:lnTo>
                        <a:pt x="318" y="953"/>
                      </a:lnTo>
                      <a:lnTo>
                        <a:pt x="363" y="953"/>
                      </a:lnTo>
                      <a:lnTo>
                        <a:pt x="409" y="454"/>
                      </a:lnTo>
                      <a:lnTo>
                        <a:pt x="454" y="454"/>
                      </a:lnTo>
                      <a:lnTo>
                        <a:pt x="454" y="45"/>
                      </a:lnTo>
                      <a:lnTo>
                        <a:pt x="499" y="363"/>
                      </a:lnTo>
                      <a:lnTo>
                        <a:pt x="545" y="363"/>
                      </a:lnTo>
                      <a:lnTo>
                        <a:pt x="545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3366FF"/>
                    </a:gs>
                    <a:gs pos="100000">
                      <a:srgbClr val="3366FF">
                        <a:gamma/>
                        <a:tint val="4431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cap="flat" cmpd="sng">
                      <a:solidFill>
                        <a:schemeClr val="tx1"/>
                      </a:solidFill>
                      <a:prstDash val="solid"/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5" name="Group 293"/>
            <p:cNvGrpSpPr>
              <a:grpSpLocks/>
            </p:cNvGrpSpPr>
            <p:nvPr/>
          </p:nvGrpSpPr>
          <p:grpSpPr bwMode="auto">
            <a:xfrm>
              <a:off x="1532" y="980"/>
              <a:ext cx="464" cy="1044"/>
              <a:chOff x="1487" y="1570"/>
              <a:chExt cx="464" cy="1044"/>
            </a:xfrm>
          </p:grpSpPr>
          <p:grpSp>
            <p:nvGrpSpPr>
              <p:cNvPr id="35" name="Group 267"/>
              <p:cNvGrpSpPr>
                <a:grpSpLocks/>
              </p:cNvGrpSpPr>
              <p:nvPr/>
            </p:nvGrpSpPr>
            <p:grpSpPr bwMode="auto">
              <a:xfrm>
                <a:off x="1487" y="1570"/>
                <a:ext cx="464" cy="1044"/>
                <a:chOff x="126" y="1389"/>
                <a:chExt cx="545" cy="1225"/>
              </a:xfrm>
            </p:grpSpPr>
            <p:sp>
              <p:nvSpPr>
                <p:cNvPr id="39" name="Oval 268"/>
                <p:cNvSpPr>
                  <a:spLocks noChangeArrowheads="1"/>
                </p:cNvSpPr>
                <p:nvPr/>
              </p:nvSpPr>
              <p:spPr bwMode="auto">
                <a:xfrm>
                  <a:off x="263" y="1389"/>
                  <a:ext cx="272" cy="272"/>
                </a:xfrm>
                <a:prstGeom prst="ellipse">
                  <a:avLst/>
                </a:pr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0" name="Freeform 269"/>
                <p:cNvSpPr>
                  <a:spLocks/>
                </p:cNvSpPr>
                <p:nvPr/>
              </p:nvSpPr>
              <p:spPr bwMode="auto">
                <a:xfrm>
                  <a:off x="126" y="1661"/>
                  <a:ext cx="545" cy="953"/>
                </a:xfrm>
                <a:custGeom>
                  <a:avLst/>
                  <a:gdLst>
                    <a:gd name="T0" fmla="*/ 545 w 545"/>
                    <a:gd name="T1" fmla="*/ 0 h 953"/>
                    <a:gd name="T2" fmla="*/ 0 w 545"/>
                    <a:gd name="T3" fmla="*/ 0 h 953"/>
                    <a:gd name="T4" fmla="*/ 0 w 545"/>
                    <a:gd name="T5" fmla="*/ 363 h 953"/>
                    <a:gd name="T6" fmla="*/ 46 w 545"/>
                    <a:gd name="T7" fmla="*/ 363 h 953"/>
                    <a:gd name="T8" fmla="*/ 91 w 545"/>
                    <a:gd name="T9" fmla="*/ 45 h 953"/>
                    <a:gd name="T10" fmla="*/ 91 w 545"/>
                    <a:gd name="T11" fmla="*/ 454 h 953"/>
                    <a:gd name="T12" fmla="*/ 137 w 545"/>
                    <a:gd name="T13" fmla="*/ 454 h 953"/>
                    <a:gd name="T14" fmla="*/ 182 w 545"/>
                    <a:gd name="T15" fmla="*/ 953 h 953"/>
                    <a:gd name="T16" fmla="*/ 227 w 545"/>
                    <a:gd name="T17" fmla="*/ 953 h 953"/>
                    <a:gd name="T18" fmla="*/ 273 w 545"/>
                    <a:gd name="T19" fmla="*/ 454 h 953"/>
                    <a:gd name="T20" fmla="*/ 318 w 545"/>
                    <a:gd name="T21" fmla="*/ 953 h 953"/>
                    <a:gd name="T22" fmla="*/ 363 w 545"/>
                    <a:gd name="T23" fmla="*/ 953 h 953"/>
                    <a:gd name="T24" fmla="*/ 409 w 545"/>
                    <a:gd name="T25" fmla="*/ 454 h 953"/>
                    <a:gd name="T26" fmla="*/ 454 w 545"/>
                    <a:gd name="T27" fmla="*/ 454 h 953"/>
                    <a:gd name="T28" fmla="*/ 454 w 545"/>
                    <a:gd name="T29" fmla="*/ 45 h 953"/>
                    <a:gd name="T30" fmla="*/ 499 w 545"/>
                    <a:gd name="T31" fmla="*/ 363 h 953"/>
                    <a:gd name="T32" fmla="*/ 545 w 545"/>
                    <a:gd name="T33" fmla="*/ 363 h 953"/>
                    <a:gd name="T34" fmla="*/ 545 w 545"/>
                    <a:gd name="T35" fmla="*/ 0 h 95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545" h="953">
                      <a:moveTo>
                        <a:pt x="545" y="0"/>
                      </a:moveTo>
                      <a:lnTo>
                        <a:pt x="0" y="0"/>
                      </a:lnTo>
                      <a:lnTo>
                        <a:pt x="0" y="363"/>
                      </a:lnTo>
                      <a:lnTo>
                        <a:pt x="46" y="363"/>
                      </a:lnTo>
                      <a:lnTo>
                        <a:pt x="91" y="45"/>
                      </a:lnTo>
                      <a:lnTo>
                        <a:pt x="91" y="454"/>
                      </a:lnTo>
                      <a:lnTo>
                        <a:pt x="137" y="454"/>
                      </a:lnTo>
                      <a:lnTo>
                        <a:pt x="182" y="953"/>
                      </a:lnTo>
                      <a:lnTo>
                        <a:pt x="227" y="953"/>
                      </a:lnTo>
                      <a:lnTo>
                        <a:pt x="273" y="454"/>
                      </a:lnTo>
                      <a:lnTo>
                        <a:pt x="318" y="953"/>
                      </a:lnTo>
                      <a:lnTo>
                        <a:pt x="363" y="953"/>
                      </a:lnTo>
                      <a:lnTo>
                        <a:pt x="409" y="454"/>
                      </a:lnTo>
                      <a:lnTo>
                        <a:pt x="454" y="454"/>
                      </a:lnTo>
                      <a:lnTo>
                        <a:pt x="454" y="45"/>
                      </a:lnTo>
                      <a:lnTo>
                        <a:pt x="499" y="363"/>
                      </a:lnTo>
                      <a:lnTo>
                        <a:pt x="545" y="363"/>
                      </a:lnTo>
                      <a:lnTo>
                        <a:pt x="545" y="0"/>
                      </a:lnTo>
                      <a:close/>
                    </a:path>
                  </a:pathLst>
                </a:custGeom>
                <a:solidFill>
                  <a:srgbClr val="333333"/>
                </a:solidFill>
                <a:ln w="38100" cap="flat" cmpd="sng">
                  <a:solidFill>
                    <a:srgbClr val="333333"/>
                  </a:solidFill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36" name="Group 282"/>
              <p:cNvGrpSpPr>
                <a:grpSpLocks/>
              </p:cNvGrpSpPr>
              <p:nvPr/>
            </p:nvGrpSpPr>
            <p:grpSpPr bwMode="auto">
              <a:xfrm>
                <a:off x="1487" y="1570"/>
                <a:ext cx="464" cy="1044"/>
                <a:chOff x="126" y="1389"/>
                <a:chExt cx="545" cy="1225"/>
              </a:xfrm>
            </p:grpSpPr>
            <p:sp>
              <p:nvSpPr>
                <p:cNvPr id="37" name="Oval 283"/>
                <p:cNvSpPr>
                  <a:spLocks noChangeArrowheads="1"/>
                </p:cNvSpPr>
                <p:nvPr/>
              </p:nvSpPr>
              <p:spPr bwMode="auto">
                <a:xfrm>
                  <a:off x="263" y="1389"/>
                  <a:ext cx="272" cy="27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3366FF"/>
                    </a:gs>
                    <a:gs pos="100000">
                      <a:srgbClr val="3366FF">
                        <a:gamma/>
                        <a:tint val="4431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8" name="Freeform 284"/>
                <p:cNvSpPr>
                  <a:spLocks/>
                </p:cNvSpPr>
                <p:nvPr/>
              </p:nvSpPr>
              <p:spPr bwMode="auto">
                <a:xfrm>
                  <a:off x="126" y="1661"/>
                  <a:ext cx="545" cy="953"/>
                </a:xfrm>
                <a:custGeom>
                  <a:avLst/>
                  <a:gdLst>
                    <a:gd name="T0" fmla="*/ 545 w 545"/>
                    <a:gd name="T1" fmla="*/ 0 h 953"/>
                    <a:gd name="T2" fmla="*/ 0 w 545"/>
                    <a:gd name="T3" fmla="*/ 0 h 953"/>
                    <a:gd name="T4" fmla="*/ 0 w 545"/>
                    <a:gd name="T5" fmla="*/ 363 h 953"/>
                    <a:gd name="T6" fmla="*/ 46 w 545"/>
                    <a:gd name="T7" fmla="*/ 363 h 953"/>
                    <a:gd name="T8" fmla="*/ 91 w 545"/>
                    <a:gd name="T9" fmla="*/ 45 h 953"/>
                    <a:gd name="T10" fmla="*/ 91 w 545"/>
                    <a:gd name="T11" fmla="*/ 454 h 953"/>
                    <a:gd name="T12" fmla="*/ 137 w 545"/>
                    <a:gd name="T13" fmla="*/ 454 h 953"/>
                    <a:gd name="T14" fmla="*/ 182 w 545"/>
                    <a:gd name="T15" fmla="*/ 953 h 953"/>
                    <a:gd name="T16" fmla="*/ 227 w 545"/>
                    <a:gd name="T17" fmla="*/ 953 h 953"/>
                    <a:gd name="T18" fmla="*/ 273 w 545"/>
                    <a:gd name="T19" fmla="*/ 454 h 953"/>
                    <a:gd name="T20" fmla="*/ 318 w 545"/>
                    <a:gd name="T21" fmla="*/ 953 h 953"/>
                    <a:gd name="T22" fmla="*/ 363 w 545"/>
                    <a:gd name="T23" fmla="*/ 953 h 953"/>
                    <a:gd name="T24" fmla="*/ 409 w 545"/>
                    <a:gd name="T25" fmla="*/ 454 h 953"/>
                    <a:gd name="T26" fmla="*/ 454 w 545"/>
                    <a:gd name="T27" fmla="*/ 454 h 953"/>
                    <a:gd name="T28" fmla="*/ 454 w 545"/>
                    <a:gd name="T29" fmla="*/ 45 h 953"/>
                    <a:gd name="T30" fmla="*/ 499 w 545"/>
                    <a:gd name="T31" fmla="*/ 363 h 953"/>
                    <a:gd name="T32" fmla="*/ 545 w 545"/>
                    <a:gd name="T33" fmla="*/ 363 h 953"/>
                    <a:gd name="T34" fmla="*/ 545 w 545"/>
                    <a:gd name="T35" fmla="*/ 0 h 95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545" h="953">
                      <a:moveTo>
                        <a:pt x="545" y="0"/>
                      </a:moveTo>
                      <a:lnTo>
                        <a:pt x="0" y="0"/>
                      </a:lnTo>
                      <a:lnTo>
                        <a:pt x="0" y="363"/>
                      </a:lnTo>
                      <a:lnTo>
                        <a:pt x="46" y="363"/>
                      </a:lnTo>
                      <a:lnTo>
                        <a:pt x="91" y="45"/>
                      </a:lnTo>
                      <a:lnTo>
                        <a:pt x="91" y="454"/>
                      </a:lnTo>
                      <a:lnTo>
                        <a:pt x="137" y="454"/>
                      </a:lnTo>
                      <a:lnTo>
                        <a:pt x="182" y="953"/>
                      </a:lnTo>
                      <a:lnTo>
                        <a:pt x="227" y="953"/>
                      </a:lnTo>
                      <a:lnTo>
                        <a:pt x="273" y="454"/>
                      </a:lnTo>
                      <a:lnTo>
                        <a:pt x="318" y="953"/>
                      </a:lnTo>
                      <a:lnTo>
                        <a:pt x="363" y="953"/>
                      </a:lnTo>
                      <a:lnTo>
                        <a:pt x="409" y="454"/>
                      </a:lnTo>
                      <a:lnTo>
                        <a:pt x="454" y="454"/>
                      </a:lnTo>
                      <a:lnTo>
                        <a:pt x="454" y="45"/>
                      </a:lnTo>
                      <a:lnTo>
                        <a:pt x="499" y="363"/>
                      </a:lnTo>
                      <a:lnTo>
                        <a:pt x="545" y="363"/>
                      </a:lnTo>
                      <a:lnTo>
                        <a:pt x="545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3366FF"/>
                    </a:gs>
                    <a:gs pos="100000">
                      <a:srgbClr val="3366FF">
                        <a:gamma/>
                        <a:tint val="4431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cap="flat" cmpd="sng">
                      <a:solidFill>
                        <a:schemeClr val="tx1"/>
                      </a:solidFill>
                      <a:prstDash val="solid"/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6" name="Group 303"/>
            <p:cNvGrpSpPr>
              <a:grpSpLocks/>
            </p:cNvGrpSpPr>
            <p:nvPr/>
          </p:nvGrpSpPr>
          <p:grpSpPr bwMode="auto">
            <a:xfrm>
              <a:off x="1215" y="890"/>
              <a:ext cx="504" cy="1134"/>
              <a:chOff x="897" y="1480"/>
              <a:chExt cx="504" cy="1134"/>
            </a:xfrm>
          </p:grpSpPr>
          <p:grpSp>
            <p:nvGrpSpPr>
              <p:cNvPr id="29" name="Group 304"/>
              <p:cNvGrpSpPr>
                <a:grpSpLocks/>
              </p:cNvGrpSpPr>
              <p:nvPr/>
            </p:nvGrpSpPr>
            <p:grpSpPr bwMode="auto">
              <a:xfrm>
                <a:off x="897" y="1480"/>
                <a:ext cx="504" cy="1134"/>
                <a:chOff x="126" y="1389"/>
                <a:chExt cx="545" cy="1225"/>
              </a:xfrm>
            </p:grpSpPr>
            <p:sp>
              <p:nvSpPr>
                <p:cNvPr id="33" name="Oval 305"/>
                <p:cNvSpPr>
                  <a:spLocks noChangeArrowheads="1"/>
                </p:cNvSpPr>
                <p:nvPr/>
              </p:nvSpPr>
              <p:spPr bwMode="auto">
                <a:xfrm>
                  <a:off x="263" y="1389"/>
                  <a:ext cx="272" cy="272"/>
                </a:xfrm>
                <a:prstGeom prst="ellipse">
                  <a:avLst/>
                </a:pr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4" name="Freeform 306"/>
                <p:cNvSpPr>
                  <a:spLocks/>
                </p:cNvSpPr>
                <p:nvPr/>
              </p:nvSpPr>
              <p:spPr bwMode="auto">
                <a:xfrm>
                  <a:off x="126" y="1661"/>
                  <a:ext cx="545" cy="953"/>
                </a:xfrm>
                <a:custGeom>
                  <a:avLst/>
                  <a:gdLst>
                    <a:gd name="T0" fmla="*/ 545 w 545"/>
                    <a:gd name="T1" fmla="*/ 0 h 953"/>
                    <a:gd name="T2" fmla="*/ 0 w 545"/>
                    <a:gd name="T3" fmla="*/ 0 h 953"/>
                    <a:gd name="T4" fmla="*/ 0 w 545"/>
                    <a:gd name="T5" fmla="*/ 363 h 953"/>
                    <a:gd name="T6" fmla="*/ 46 w 545"/>
                    <a:gd name="T7" fmla="*/ 363 h 953"/>
                    <a:gd name="T8" fmla="*/ 91 w 545"/>
                    <a:gd name="T9" fmla="*/ 45 h 953"/>
                    <a:gd name="T10" fmla="*/ 91 w 545"/>
                    <a:gd name="T11" fmla="*/ 454 h 953"/>
                    <a:gd name="T12" fmla="*/ 137 w 545"/>
                    <a:gd name="T13" fmla="*/ 454 h 953"/>
                    <a:gd name="T14" fmla="*/ 182 w 545"/>
                    <a:gd name="T15" fmla="*/ 953 h 953"/>
                    <a:gd name="T16" fmla="*/ 227 w 545"/>
                    <a:gd name="T17" fmla="*/ 953 h 953"/>
                    <a:gd name="T18" fmla="*/ 273 w 545"/>
                    <a:gd name="T19" fmla="*/ 454 h 953"/>
                    <a:gd name="T20" fmla="*/ 318 w 545"/>
                    <a:gd name="T21" fmla="*/ 953 h 953"/>
                    <a:gd name="T22" fmla="*/ 363 w 545"/>
                    <a:gd name="T23" fmla="*/ 953 h 953"/>
                    <a:gd name="T24" fmla="*/ 409 w 545"/>
                    <a:gd name="T25" fmla="*/ 454 h 953"/>
                    <a:gd name="T26" fmla="*/ 454 w 545"/>
                    <a:gd name="T27" fmla="*/ 454 h 953"/>
                    <a:gd name="T28" fmla="*/ 454 w 545"/>
                    <a:gd name="T29" fmla="*/ 45 h 953"/>
                    <a:gd name="T30" fmla="*/ 499 w 545"/>
                    <a:gd name="T31" fmla="*/ 363 h 953"/>
                    <a:gd name="T32" fmla="*/ 545 w 545"/>
                    <a:gd name="T33" fmla="*/ 363 h 953"/>
                    <a:gd name="T34" fmla="*/ 545 w 545"/>
                    <a:gd name="T35" fmla="*/ 0 h 95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545" h="953">
                      <a:moveTo>
                        <a:pt x="545" y="0"/>
                      </a:moveTo>
                      <a:lnTo>
                        <a:pt x="0" y="0"/>
                      </a:lnTo>
                      <a:lnTo>
                        <a:pt x="0" y="363"/>
                      </a:lnTo>
                      <a:lnTo>
                        <a:pt x="46" y="363"/>
                      </a:lnTo>
                      <a:lnTo>
                        <a:pt x="91" y="45"/>
                      </a:lnTo>
                      <a:lnTo>
                        <a:pt x="91" y="454"/>
                      </a:lnTo>
                      <a:lnTo>
                        <a:pt x="137" y="454"/>
                      </a:lnTo>
                      <a:lnTo>
                        <a:pt x="182" y="953"/>
                      </a:lnTo>
                      <a:lnTo>
                        <a:pt x="227" y="953"/>
                      </a:lnTo>
                      <a:lnTo>
                        <a:pt x="273" y="454"/>
                      </a:lnTo>
                      <a:lnTo>
                        <a:pt x="318" y="953"/>
                      </a:lnTo>
                      <a:lnTo>
                        <a:pt x="363" y="953"/>
                      </a:lnTo>
                      <a:lnTo>
                        <a:pt x="409" y="454"/>
                      </a:lnTo>
                      <a:lnTo>
                        <a:pt x="454" y="454"/>
                      </a:lnTo>
                      <a:lnTo>
                        <a:pt x="454" y="45"/>
                      </a:lnTo>
                      <a:lnTo>
                        <a:pt x="499" y="363"/>
                      </a:lnTo>
                      <a:lnTo>
                        <a:pt x="545" y="363"/>
                      </a:lnTo>
                      <a:lnTo>
                        <a:pt x="545" y="0"/>
                      </a:lnTo>
                      <a:close/>
                    </a:path>
                  </a:pathLst>
                </a:custGeom>
                <a:solidFill>
                  <a:srgbClr val="333333"/>
                </a:solidFill>
                <a:ln w="38100" cap="flat" cmpd="sng">
                  <a:solidFill>
                    <a:srgbClr val="333333"/>
                  </a:solidFill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30" name="Group 307"/>
              <p:cNvGrpSpPr>
                <a:grpSpLocks/>
              </p:cNvGrpSpPr>
              <p:nvPr/>
            </p:nvGrpSpPr>
            <p:grpSpPr bwMode="auto">
              <a:xfrm>
                <a:off x="897" y="1480"/>
                <a:ext cx="504" cy="1134"/>
                <a:chOff x="126" y="1389"/>
                <a:chExt cx="545" cy="1225"/>
              </a:xfrm>
            </p:grpSpPr>
            <p:sp>
              <p:nvSpPr>
                <p:cNvPr id="31" name="Oval 308"/>
                <p:cNvSpPr>
                  <a:spLocks noChangeArrowheads="1"/>
                </p:cNvSpPr>
                <p:nvPr/>
              </p:nvSpPr>
              <p:spPr bwMode="auto">
                <a:xfrm>
                  <a:off x="263" y="1389"/>
                  <a:ext cx="272" cy="27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3366FF"/>
                    </a:gs>
                    <a:gs pos="100000">
                      <a:srgbClr val="3366FF">
                        <a:gamma/>
                        <a:tint val="4431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2" name="Freeform 309"/>
                <p:cNvSpPr>
                  <a:spLocks/>
                </p:cNvSpPr>
                <p:nvPr/>
              </p:nvSpPr>
              <p:spPr bwMode="auto">
                <a:xfrm>
                  <a:off x="126" y="1661"/>
                  <a:ext cx="545" cy="953"/>
                </a:xfrm>
                <a:custGeom>
                  <a:avLst/>
                  <a:gdLst>
                    <a:gd name="T0" fmla="*/ 545 w 545"/>
                    <a:gd name="T1" fmla="*/ 0 h 953"/>
                    <a:gd name="T2" fmla="*/ 0 w 545"/>
                    <a:gd name="T3" fmla="*/ 0 h 953"/>
                    <a:gd name="T4" fmla="*/ 0 w 545"/>
                    <a:gd name="T5" fmla="*/ 363 h 953"/>
                    <a:gd name="T6" fmla="*/ 46 w 545"/>
                    <a:gd name="T7" fmla="*/ 363 h 953"/>
                    <a:gd name="T8" fmla="*/ 91 w 545"/>
                    <a:gd name="T9" fmla="*/ 45 h 953"/>
                    <a:gd name="T10" fmla="*/ 91 w 545"/>
                    <a:gd name="T11" fmla="*/ 454 h 953"/>
                    <a:gd name="T12" fmla="*/ 137 w 545"/>
                    <a:gd name="T13" fmla="*/ 454 h 953"/>
                    <a:gd name="T14" fmla="*/ 182 w 545"/>
                    <a:gd name="T15" fmla="*/ 953 h 953"/>
                    <a:gd name="T16" fmla="*/ 227 w 545"/>
                    <a:gd name="T17" fmla="*/ 953 h 953"/>
                    <a:gd name="T18" fmla="*/ 273 w 545"/>
                    <a:gd name="T19" fmla="*/ 454 h 953"/>
                    <a:gd name="T20" fmla="*/ 318 w 545"/>
                    <a:gd name="T21" fmla="*/ 953 h 953"/>
                    <a:gd name="T22" fmla="*/ 363 w 545"/>
                    <a:gd name="T23" fmla="*/ 953 h 953"/>
                    <a:gd name="T24" fmla="*/ 409 w 545"/>
                    <a:gd name="T25" fmla="*/ 454 h 953"/>
                    <a:gd name="T26" fmla="*/ 454 w 545"/>
                    <a:gd name="T27" fmla="*/ 454 h 953"/>
                    <a:gd name="T28" fmla="*/ 454 w 545"/>
                    <a:gd name="T29" fmla="*/ 45 h 953"/>
                    <a:gd name="T30" fmla="*/ 499 w 545"/>
                    <a:gd name="T31" fmla="*/ 363 h 953"/>
                    <a:gd name="T32" fmla="*/ 545 w 545"/>
                    <a:gd name="T33" fmla="*/ 363 h 953"/>
                    <a:gd name="T34" fmla="*/ 545 w 545"/>
                    <a:gd name="T35" fmla="*/ 0 h 95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545" h="953">
                      <a:moveTo>
                        <a:pt x="545" y="0"/>
                      </a:moveTo>
                      <a:lnTo>
                        <a:pt x="0" y="0"/>
                      </a:lnTo>
                      <a:lnTo>
                        <a:pt x="0" y="363"/>
                      </a:lnTo>
                      <a:lnTo>
                        <a:pt x="46" y="363"/>
                      </a:lnTo>
                      <a:lnTo>
                        <a:pt x="91" y="45"/>
                      </a:lnTo>
                      <a:lnTo>
                        <a:pt x="91" y="454"/>
                      </a:lnTo>
                      <a:lnTo>
                        <a:pt x="137" y="454"/>
                      </a:lnTo>
                      <a:lnTo>
                        <a:pt x="182" y="953"/>
                      </a:lnTo>
                      <a:lnTo>
                        <a:pt x="227" y="953"/>
                      </a:lnTo>
                      <a:lnTo>
                        <a:pt x="273" y="454"/>
                      </a:lnTo>
                      <a:lnTo>
                        <a:pt x="318" y="953"/>
                      </a:lnTo>
                      <a:lnTo>
                        <a:pt x="363" y="953"/>
                      </a:lnTo>
                      <a:lnTo>
                        <a:pt x="409" y="454"/>
                      </a:lnTo>
                      <a:lnTo>
                        <a:pt x="454" y="454"/>
                      </a:lnTo>
                      <a:lnTo>
                        <a:pt x="454" y="45"/>
                      </a:lnTo>
                      <a:lnTo>
                        <a:pt x="499" y="363"/>
                      </a:lnTo>
                      <a:lnTo>
                        <a:pt x="545" y="363"/>
                      </a:lnTo>
                      <a:lnTo>
                        <a:pt x="545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3366FF"/>
                    </a:gs>
                    <a:gs pos="100000">
                      <a:srgbClr val="3366FF">
                        <a:gamma/>
                        <a:tint val="4431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cap="flat" cmpd="sng">
                      <a:solidFill>
                        <a:schemeClr val="tx1"/>
                      </a:solidFill>
                      <a:prstDash val="solid"/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7" name="Group 310"/>
            <p:cNvGrpSpPr>
              <a:grpSpLocks/>
            </p:cNvGrpSpPr>
            <p:nvPr/>
          </p:nvGrpSpPr>
          <p:grpSpPr bwMode="auto">
            <a:xfrm>
              <a:off x="852" y="799"/>
              <a:ext cx="545" cy="1225"/>
              <a:chOff x="308" y="1389"/>
              <a:chExt cx="545" cy="1225"/>
            </a:xfrm>
          </p:grpSpPr>
          <p:grpSp>
            <p:nvGrpSpPr>
              <p:cNvPr id="23" name="Group 311"/>
              <p:cNvGrpSpPr>
                <a:grpSpLocks/>
              </p:cNvGrpSpPr>
              <p:nvPr/>
            </p:nvGrpSpPr>
            <p:grpSpPr bwMode="auto">
              <a:xfrm>
                <a:off x="308" y="1389"/>
                <a:ext cx="545" cy="1225"/>
                <a:chOff x="126" y="1389"/>
                <a:chExt cx="545" cy="1225"/>
              </a:xfrm>
            </p:grpSpPr>
            <p:sp>
              <p:nvSpPr>
                <p:cNvPr id="27" name="Oval 312"/>
                <p:cNvSpPr>
                  <a:spLocks noChangeArrowheads="1"/>
                </p:cNvSpPr>
                <p:nvPr/>
              </p:nvSpPr>
              <p:spPr bwMode="auto">
                <a:xfrm>
                  <a:off x="263" y="1389"/>
                  <a:ext cx="272" cy="272"/>
                </a:xfrm>
                <a:prstGeom prst="ellipse">
                  <a:avLst/>
                </a:pr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8" name="Freeform 313"/>
                <p:cNvSpPr>
                  <a:spLocks/>
                </p:cNvSpPr>
                <p:nvPr/>
              </p:nvSpPr>
              <p:spPr bwMode="auto">
                <a:xfrm>
                  <a:off x="126" y="1661"/>
                  <a:ext cx="545" cy="953"/>
                </a:xfrm>
                <a:custGeom>
                  <a:avLst/>
                  <a:gdLst>
                    <a:gd name="T0" fmla="*/ 545 w 545"/>
                    <a:gd name="T1" fmla="*/ 0 h 953"/>
                    <a:gd name="T2" fmla="*/ 0 w 545"/>
                    <a:gd name="T3" fmla="*/ 0 h 953"/>
                    <a:gd name="T4" fmla="*/ 0 w 545"/>
                    <a:gd name="T5" fmla="*/ 363 h 953"/>
                    <a:gd name="T6" fmla="*/ 46 w 545"/>
                    <a:gd name="T7" fmla="*/ 363 h 953"/>
                    <a:gd name="T8" fmla="*/ 91 w 545"/>
                    <a:gd name="T9" fmla="*/ 45 h 953"/>
                    <a:gd name="T10" fmla="*/ 91 w 545"/>
                    <a:gd name="T11" fmla="*/ 454 h 953"/>
                    <a:gd name="T12" fmla="*/ 137 w 545"/>
                    <a:gd name="T13" fmla="*/ 454 h 953"/>
                    <a:gd name="T14" fmla="*/ 182 w 545"/>
                    <a:gd name="T15" fmla="*/ 953 h 953"/>
                    <a:gd name="T16" fmla="*/ 227 w 545"/>
                    <a:gd name="T17" fmla="*/ 953 h 953"/>
                    <a:gd name="T18" fmla="*/ 273 w 545"/>
                    <a:gd name="T19" fmla="*/ 454 h 953"/>
                    <a:gd name="T20" fmla="*/ 318 w 545"/>
                    <a:gd name="T21" fmla="*/ 953 h 953"/>
                    <a:gd name="T22" fmla="*/ 363 w 545"/>
                    <a:gd name="T23" fmla="*/ 953 h 953"/>
                    <a:gd name="T24" fmla="*/ 409 w 545"/>
                    <a:gd name="T25" fmla="*/ 454 h 953"/>
                    <a:gd name="T26" fmla="*/ 454 w 545"/>
                    <a:gd name="T27" fmla="*/ 454 h 953"/>
                    <a:gd name="T28" fmla="*/ 454 w 545"/>
                    <a:gd name="T29" fmla="*/ 45 h 953"/>
                    <a:gd name="T30" fmla="*/ 499 w 545"/>
                    <a:gd name="T31" fmla="*/ 363 h 953"/>
                    <a:gd name="T32" fmla="*/ 545 w 545"/>
                    <a:gd name="T33" fmla="*/ 363 h 953"/>
                    <a:gd name="T34" fmla="*/ 545 w 545"/>
                    <a:gd name="T35" fmla="*/ 0 h 95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545" h="953">
                      <a:moveTo>
                        <a:pt x="545" y="0"/>
                      </a:moveTo>
                      <a:lnTo>
                        <a:pt x="0" y="0"/>
                      </a:lnTo>
                      <a:lnTo>
                        <a:pt x="0" y="363"/>
                      </a:lnTo>
                      <a:lnTo>
                        <a:pt x="46" y="363"/>
                      </a:lnTo>
                      <a:lnTo>
                        <a:pt x="91" y="45"/>
                      </a:lnTo>
                      <a:lnTo>
                        <a:pt x="91" y="454"/>
                      </a:lnTo>
                      <a:lnTo>
                        <a:pt x="137" y="454"/>
                      </a:lnTo>
                      <a:lnTo>
                        <a:pt x="182" y="953"/>
                      </a:lnTo>
                      <a:lnTo>
                        <a:pt x="227" y="953"/>
                      </a:lnTo>
                      <a:lnTo>
                        <a:pt x="273" y="454"/>
                      </a:lnTo>
                      <a:lnTo>
                        <a:pt x="318" y="953"/>
                      </a:lnTo>
                      <a:lnTo>
                        <a:pt x="363" y="953"/>
                      </a:lnTo>
                      <a:lnTo>
                        <a:pt x="409" y="454"/>
                      </a:lnTo>
                      <a:lnTo>
                        <a:pt x="454" y="454"/>
                      </a:lnTo>
                      <a:lnTo>
                        <a:pt x="454" y="45"/>
                      </a:lnTo>
                      <a:lnTo>
                        <a:pt x="499" y="363"/>
                      </a:lnTo>
                      <a:lnTo>
                        <a:pt x="545" y="363"/>
                      </a:lnTo>
                      <a:lnTo>
                        <a:pt x="545" y="0"/>
                      </a:lnTo>
                      <a:close/>
                    </a:path>
                  </a:pathLst>
                </a:custGeom>
                <a:solidFill>
                  <a:srgbClr val="333333"/>
                </a:solidFill>
                <a:ln w="38100" cap="flat" cmpd="sng">
                  <a:solidFill>
                    <a:srgbClr val="333333"/>
                  </a:solidFill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24" name="Group 314"/>
              <p:cNvGrpSpPr>
                <a:grpSpLocks/>
              </p:cNvGrpSpPr>
              <p:nvPr/>
            </p:nvGrpSpPr>
            <p:grpSpPr bwMode="auto">
              <a:xfrm>
                <a:off x="308" y="1389"/>
                <a:ext cx="545" cy="1225"/>
                <a:chOff x="126" y="1389"/>
                <a:chExt cx="545" cy="1225"/>
              </a:xfrm>
            </p:grpSpPr>
            <p:sp>
              <p:nvSpPr>
                <p:cNvPr id="25" name="Oval 315"/>
                <p:cNvSpPr>
                  <a:spLocks noChangeArrowheads="1"/>
                </p:cNvSpPr>
                <p:nvPr/>
              </p:nvSpPr>
              <p:spPr bwMode="auto">
                <a:xfrm>
                  <a:off x="263" y="1389"/>
                  <a:ext cx="272" cy="27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3366FF"/>
                    </a:gs>
                    <a:gs pos="100000">
                      <a:srgbClr val="3366FF">
                        <a:gamma/>
                        <a:tint val="4431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6" name="Freeform 316"/>
                <p:cNvSpPr>
                  <a:spLocks/>
                </p:cNvSpPr>
                <p:nvPr/>
              </p:nvSpPr>
              <p:spPr bwMode="auto">
                <a:xfrm>
                  <a:off x="126" y="1661"/>
                  <a:ext cx="545" cy="953"/>
                </a:xfrm>
                <a:custGeom>
                  <a:avLst/>
                  <a:gdLst>
                    <a:gd name="T0" fmla="*/ 545 w 545"/>
                    <a:gd name="T1" fmla="*/ 0 h 953"/>
                    <a:gd name="T2" fmla="*/ 0 w 545"/>
                    <a:gd name="T3" fmla="*/ 0 h 953"/>
                    <a:gd name="T4" fmla="*/ 0 w 545"/>
                    <a:gd name="T5" fmla="*/ 363 h 953"/>
                    <a:gd name="T6" fmla="*/ 46 w 545"/>
                    <a:gd name="T7" fmla="*/ 363 h 953"/>
                    <a:gd name="T8" fmla="*/ 91 w 545"/>
                    <a:gd name="T9" fmla="*/ 45 h 953"/>
                    <a:gd name="T10" fmla="*/ 91 w 545"/>
                    <a:gd name="T11" fmla="*/ 454 h 953"/>
                    <a:gd name="T12" fmla="*/ 137 w 545"/>
                    <a:gd name="T13" fmla="*/ 454 h 953"/>
                    <a:gd name="T14" fmla="*/ 182 w 545"/>
                    <a:gd name="T15" fmla="*/ 953 h 953"/>
                    <a:gd name="T16" fmla="*/ 227 w 545"/>
                    <a:gd name="T17" fmla="*/ 953 h 953"/>
                    <a:gd name="T18" fmla="*/ 273 w 545"/>
                    <a:gd name="T19" fmla="*/ 454 h 953"/>
                    <a:gd name="T20" fmla="*/ 318 w 545"/>
                    <a:gd name="T21" fmla="*/ 953 h 953"/>
                    <a:gd name="T22" fmla="*/ 363 w 545"/>
                    <a:gd name="T23" fmla="*/ 953 h 953"/>
                    <a:gd name="T24" fmla="*/ 409 w 545"/>
                    <a:gd name="T25" fmla="*/ 454 h 953"/>
                    <a:gd name="T26" fmla="*/ 454 w 545"/>
                    <a:gd name="T27" fmla="*/ 454 h 953"/>
                    <a:gd name="T28" fmla="*/ 454 w 545"/>
                    <a:gd name="T29" fmla="*/ 45 h 953"/>
                    <a:gd name="T30" fmla="*/ 499 w 545"/>
                    <a:gd name="T31" fmla="*/ 363 h 953"/>
                    <a:gd name="T32" fmla="*/ 545 w 545"/>
                    <a:gd name="T33" fmla="*/ 363 h 953"/>
                    <a:gd name="T34" fmla="*/ 545 w 545"/>
                    <a:gd name="T35" fmla="*/ 0 h 95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545" h="953">
                      <a:moveTo>
                        <a:pt x="545" y="0"/>
                      </a:moveTo>
                      <a:lnTo>
                        <a:pt x="0" y="0"/>
                      </a:lnTo>
                      <a:lnTo>
                        <a:pt x="0" y="363"/>
                      </a:lnTo>
                      <a:lnTo>
                        <a:pt x="46" y="363"/>
                      </a:lnTo>
                      <a:lnTo>
                        <a:pt x="91" y="45"/>
                      </a:lnTo>
                      <a:lnTo>
                        <a:pt x="91" y="454"/>
                      </a:lnTo>
                      <a:lnTo>
                        <a:pt x="137" y="454"/>
                      </a:lnTo>
                      <a:lnTo>
                        <a:pt x="182" y="953"/>
                      </a:lnTo>
                      <a:lnTo>
                        <a:pt x="227" y="953"/>
                      </a:lnTo>
                      <a:lnTo>
                        <a:pt x="273" y="454"/>
                      </a:lnTo>
                      <a:lnTo>
                        <a:pt x="318" y="953"/>
                      </a:lnTo>
                      <a:lnTo>
                        <a:pt x="363" y="953"/>
                      </a:lnTo>
                      <a:lnTo>
                        <a:pt x="409" y="454"/>
                      </a:lnTo>
                      <a:lnTo>
                        <a:pt x="454" y="454"/>
                      </a:lnTo>
                      <a:lnTo>
                        <a:pt x="454" y="45"/>
                      </a:lnTo>
                      <a:lnTo>
                        <a:pt x="499" y="363"/>
                      </a:lnTo>
                      <a:lnTo>
                        <a:pt x="545" y="363"/>
                      </a:lnTo>
                      <a:lnTo>
                        <a:pt x="545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3366FF"/>
                    </a:gs>
                    <a:gs pos="100000">
                      <a:srgbClr val="3366FF">
                        <a:gamma/>
                        <a:tint val="44314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cap="flat" cmpd="sng">
                      <a:solidFill>
                        <a:schemeClr val="tx1"/>
                      </a:solidFill>
                      <a:prstDash val="solid"/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8" name="Group 318"/>
            <p:cNvGrpSpPr>
              <a:grpSpLocks/>
            </p:cNvGrpSpPr>
            <p:nvPr/>
          </p:nvGrpSpPr>
          <p:grpSpPr bwMode="auto">
            <a:xfrm flipV="1">
              <a:off x="2077" y="2024"/>
              <a:ext cx="384" cy="160"/>
              <a:chOff x="126" y="1389"/>
              <a:chExt cx="545" cy="1225"/>
            </a:xfrm>
          </p:grpSpPr>
          <p:sp>
            <p:nvSpPr>
              <p:cNvPr id="21" name="Oval 319"/>
              <p:cNvSpPr>
                <a:spLocks noChangeArrowheads="1"/>
              </p:cNvSpPr>
              <p:nvPr/>
            </p:nvSpPr>
            <p:spPr bwMode="auto">
              <a:xfrm>
                <a:off x="263" y="1389"/>
                <a:ext cx="272" cy="272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>
                    <a:solidFill>
                      <a:srgbClr val="333333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2" name="Freeform 320"/>
              <p:cNvSpPr>
                <a:spLocks/>
              </p:cNvSpPr>
              <p:nvPr/>
            </p:nvSpPr>
            <p:spPr bwMode="auto">
              <a:xfrm>
                <a:off x="126" y="1661"/>
                <a:ext cx="545" cy="953"/>
              </a:xfrm>
              <a:custGeom>
                <a:avLst/>
                <a:gdLst>
                  <a:gd name="T0" fmla="*/ 545 w 545"/>
                  <a:gd name="T1" fmla="*/ 0 h 953"/>
                  <a:gd name="T2" fmla="*/ 0 w 545"/>
                  <a:gd name="T3" fmla="*/ 0 h 953"/>
                  <a:gd name="T4" fmla="*/ 0 w 545"/>
                  <a:gd name="T5" fmla="*/ 363 h 953"/>
                  <a:gd name="T6" fmla="*/ 46 w 545"/>
                  <a:gd name="T7" fmla="*/ 363 h 953"/>
                  <a:gd name="T8" fmla="*/ 91 w 545"/>
                  <a:gd name="T9" fmla="*/ 45 h 953"/>
                  <a:gd name="T10" fmla="*/ 91 w 545"/>
                  <a:gd name="T11" fmla="*/ 454 h 953"/>
                  <a:gd name="T12" fmla="*/ 137 w 545"/>
                  <a:gd name="T13" fmla="*/ 454 h 953"/>
                  <a:gd name="T14" fmla="*/ 182 w 545"/>
                  <a:gd name="T15" fmla="*/ 953 h 953"/>
                  <a:gd name="T16" fmla="*/ 227 w 545"/>
                  <a:gd name="T17" fmla="*/ 953 h 953"/>
                  <a:gd name="T18" fmla="*/ 273 w 545"/>
                  <a:gd name="T19" fmla="*/ 454 h 953"/>
                  <a:gd name="T20" fmla="*/ 318 w 545"/>
                  <a:gd name="T21" fmla="*/ 953 h 953"/>
                  <a:gd name="T22" fmla="*/ 363 w 545"/>
                  <a:gd name="T23" fmla="*/ 953 h 953"/>
                  <a:gd name="T24" fmla="*/ 409 w 545"/>
                  <a:gd name="T25" fmla="*/ 454 h 953"/>
                  <a:gd name="T26" fmla="*/ 454 w 545"/>
                  <a:gd name="T27" fmla="*/ 454 h 953"/>
                  <a:gd name="T28" fmla="*/ 454 w 545"/>
                  <a:gd name="T29" fmla="*/ 45 h 953"/>
                  <a:gd name="T30" fmla="*/ 499 w 545"/>
                  <a:gd name="T31" fmla="*/ 363 h 953"/>
                  <a:gd name="T32" fmla="*/ 545 w 545"/>
                  <a:gd name="T33" fmla="*/ 363 h 953"/>
                  <a:gd name="T34" fmla="*/ 545 w 545"/>
                  <a:gd name="T35" fmla="*/ 0 h 9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545" h="953">
                    <a:moveTo>
                      <a:pt x="545" y="0"/>
                    </a:moveTo>
                    <a:lnTo>
                      <a:pt x="0" y="0"/>
                    </a:lnTo>
                    <a:lnTo>
                      <a:pt x="0" y="363"/>
                    </a:lnTo>
                    <a:lnTo>
                      <a:pt x="46" y="363"/>
                    </a:lnTo>
                    <a:lnTo>
                      <a:pt x="91" y="45"/>
                    </a:lnTo>
                    <a:lnTo>
                      <a:pt x="91" y="454"/>
                    </a:lnTo>
                    <a:lnTo>
                      <a:pt x="137" y="454"/>
                    </a:lnTo>
                    <a:lnTo>
                      <a:pt x="182" y="953"/>
                    </a:lnTo>
                    <a:lnTo>
                      <a:pt x="227" y="953"/>
                    </a:lnTo>
                    <a:lnTo>
                      <a:pt x="273" y="454"/>
                    </a:lnTo>
                    <a:lnTo>
                      <a:pt x="318" y="953"/>
                    </a:lnTo>
                    <a:lnTo>
                      <a:pt x="363" y="953"/>
                    </a:lnTo>
                    <a:lnTo>
                      <a:pt x="409" y="454"/>
                    </a:lnTo>
                    <a:lnTo>
                      <a:pt x="454" y="454"/>
                    </a:lnTo>
                    <a:lnTo>
                      <a:pt x="454" y="45"/>
                    </a:lnTo>
                    <a:lnTo>
                      <a:pt x="499" y="363"/>
                    </a:lnTo>
                    <a:lnTo>
                      <a:pt x="545" y="363"/>
                    </a:lnTo>
                    <a:lnTo>
                      <a:pt x="545" y="0"/>
                    </a:lnTo>
                    <a:close/>
                  </a:path>
                </a:pathLst>
              </a:cu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 cap="flat" cmpd="sng">
                    <a:solidFill>
                      <a:srgbClr val="333333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9" name="Group 325"/>
            <p:cNvGrpSpPr>
              <a:grpSpLocks/>
            </p:cNvGrpSpPr>
            <p:nvPr/>
          </p:nvGrpSpPr>
          <p:grpSpPr bwMode="auto">
            <a:xfrm flipV="1">
              <a:off x="1805" y="2024"/>
              <a:ext cx="424" cy="177"/>
              <a:chOff x="126" y="1389"/>
              <a:chExt cx="545" cy="1225"/>
            </a:xfrm>
          </p:grpSpPr>
          <p:sp>
            <p:nvSpPr>
              <p:cNvPr id="19" name="Oval 326"/>
              <p:cNvSpPr>
                <a:spLocks noChangeArrowheads="1"/>
              </p:cNvSpPr>
              <p:nvPr/>
            </p:nvSpPr>
            <p:spPr bwMode="auto">
              <a:xfrm>
                <a:off x="263" y="1389"/>
                <a:ext cx="272" cy="272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>
                    <a:solidFill>
                      <a:srgbClr val="333333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0" name="Freeform 327"/>
              <p:cNvSpPr>
                <a:spLocks/>
              </p:cNvSpPr>
              <p:nvPr/>
            </p:nvSpPr>
            <p:spPr bwMode="auto">
              <a:xfrm>
                <a:off x="126" y="1661"/>
                <a:ext cx="545" cy="953"/>
              </a:xfrm>
              <a:custGeom>
                <a:avLst/>
                <a:gdLst>
                  <a:gd name="T0" fmla="*/ 545 w 545"/>
                  <a:gd name="T1" fmla="*/ 0 h 953"/>
                  <a:gd name="T2" fmla="*/ 0 w 545"/>
                  <a:gd name="T3" fmla="*/ 0 h 953"/>
                  <a:gd name="T4" fmla="*/ 0 w 545"/>
                  <a:gd name="T5" fmla="*/ 363 h 953"/>
                  <a:gd name="T6" fmla="*/ 46 w 545"/>
                  <a:gd name="T7" fmla="*/ 363 h 953"/>
                  <a:gd name="T8" fmla="*/ 91 w 545"/>
                  <a:gd name="T9" fmla="*/ 45 h 953"/>
                  <a:gd name="T10" fmla="*/ 91 w 545"/>
                  <a:gd name="T11" fmla="*/ 454 h 953"/>
                  <a:gd name="T12" fmla="*/ 137 w 545"/>
                  <a:gd name="T13" fmla="*/ 454 h 953"/>
                  <a:gd name="T14" fmla="*/ 182 w 545"/>
                  <a:gd name="T15" fmla="*/ 953 h 953"/>
                  <a:gd name="T16" fmla="*/ 227 w 545"/>
                  <a:gd name="T17" fmla="*/ 953 h 953"/>
                  <a:gd name="T18" fmla="*/ 273 w 545"/>
                  <a:gd name="T19" fmla="*/ 454 h 953"/>
                  <a:gd name="T20" fmla="*/ 318 w 545"/>
                  <a:gd name="T21" fmla="*/ 953 h 953"/>
                  <a:gd name="T22" fmla="*/ 363 w 545"/>
                  <a:gd name="T23" fmla="*/ 953 h 953"/>
                  <a:gd name="T24" fmla="*/ 409 w 545"/>
                  <a:gd name="T25" fmla="*/ 454 h 953"/>
                  <a:gd name="T26" fmla="*/ 454 w 545"/>
                  <a:gd name="T27" fmla="*/ 454 h 953"/>
                  <a:gd name="T28" fmla="*/ 454 w 545"/>
                  <a:gd name="T29" fmla="*/ 45 h 953"/>
                  <a:gd name="T30" fmla="*/ 499 w 545"/>
                  <a:gd name="T31" fmla="*/ 363 h 953"/>
                  <a:gd name="T32" fmla="*/ 545 w 545"/>
                  <a:gd name="T33" fmla="*/ 363 h 953"/>
                  <a:gd name="T34" fmla="*/ 545 w 545"/>
                  <a:gd name="T35" fmla="*/ 0 h 9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545" h="953">
                    <a:moveTo>
                      <a:pt x="545" y="0"/>
                    </a:moveTo>
                    <a:lnTo>
                      <a:pt x="0" y="0"/>
                    </a:lnTo>
                    <a:lnTo>
                      <a:pt x="0" y="363"/>
                    </a:lnTo>
                    <a:lnTo>
                      <a:pt x="46" y="363"/>
                    </a:lnTo>
                    <a:lnTo>
                      <a:pt x="91" y="45"/>
                    </a:lnTo>
                    <a:lnTo>
                      <a:pt x="91" y="454"/>
                    </a:lnTo>
                    <a:lnTo>
                      <a:pt x="137" y="454"/>
                    </a:lnTo>
                    <a:lnTo>
                      <a:pt x="182" y="953"/>
                    </a:lnTo>
                    <a:lnTo>
                      <a:pt x="227" y="953"/>
                    </a:lnTo>
                    <a:lnTo>
                      <a:pt x="273" y="454"/>
                    </a:lnTo>
                    <a:lnTo>
                      <a:pt x="318" y="953"/>
                    </a:lnTo>
                    <a:lnTo>
                      <a:pt x="363" y="953"/>
                    </a:lnTo>
                    <a:lnTo>
                      <a:pt x="409" y="454"/>
                    </a:lnTo>
                    <a:lnTo>
                      <a:pt x="454" y="454"/>
                    </a:lnTo>
                    <a:lnTo>
                      <a:pt x="454" y="45"/>
                    </a:lnTo>
                    <a:lnTo>
                      <a:pt x="499" y="363"/>
                    </a:lnTo>
                    <a:lnTo>
                      <a:pt x="545" y="363"/>
                    </a:lnTo>
                    <a:lnTo>
                      <a:pt x="545" y="0"/>
                    </a:lnTo>
                    <a:close/>
                  </a:path>
                </a:pathLst>
              </a:cu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 cap="flat" cmpd="sng">
                    <a:solidFill>
                      <a:srgbClr val="333333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10" name="Group 332"/>
            <p:cNvGrpSpPr>
              <a:grpSpLocks/>
            </p:cNvGrpSpPr>
            <p:nvPr/>
          </p:nvGrpSpPr>
          <p:grpSpPr bwMode="auto">
            <a:xfrm flipV="1">
              <a:off x="1532" y="2024"/>
              <a:ext cx="464" cy="193"/>
              <a:chOff x="126" y="1389"/>
              <a:chExt cx="545" cy="1225"/>
            </a:xfrm>
          </p:grpSpPr>
          <p:sp>
            <p:nvSpPr>
              <p:cNvPr id="17" name="Oval 333"/>
              <p:cNvSpPr>
                <a:spLocks noChangeArrowheads="1"/>
              </p:cNvSpPr>
              <p:nvPr/>
            </p:nvSpPr>
            <p:spPr bwMode="auto">
              <a:xfrm>
                <a:off x="263" y="1389"/>
                <a:ext cx="272" cy="272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>
                    <a:solidFill>
                      <a:srgbClr val="333333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8" name="Freeform 334"/>
              <p:cNvSpPr>
                <a:spLocks/>
              </p:cNvSpPr>
              <p:nvPr/>
            </p:nvSpPr>
            <p:spPr bwMode="auto">
              <a:xfrm>
                <a:off x="126" y="1661"/>
                <a:ext cx="545" cy="953"/>
              </a:xfrm>
              <a:custGeom>
                <a:avLst/>
                <a:gdLst>
                  <a:gd name="T0" fmla="*/ 545 w 545"/>
                  <a:gd name="T1" fmla="*/ 0 h 953"/>
                  <a:gd name="T2" fmla="*/ 0 w 545"/>
                  <a:gd name="T3" fmla="*/ 0 h 953"/>
                  <a:gd name="T4" fmla="*/ 0 w 545"/>
                  <a:gd name="T5" fmla="*/ 363 h 953"/>
                  <a:gd name="T6" fmla="*/ 46 w 545"/>
                  <a:gd name="T7" fmla="*/ 363 h 953"/>
                  <a:gd name="T8" fmla="*/ 91 w 545"/>
                  <a:gd name="T9" fmla="*/ 45 h 953"/>
                  <a:gd name="T10" fmla="*/ 91 w 545"/>
                  <a:gd name="T11" fmla="*/ 454 h 953"/>
                  <a:gd name="T12" fmla="*/ 137 w 545"/>
                  <a:gd name="T13" fmla="*/ 454 h 953"/>
                  <a:gd name="T14" fmla="*/ 182 w 545"/>
                  <a:gd name="T15" fmla="*/ 953 h 953"/>
                  <a:gd name="T16" fmla="*/ 227 w 545"/>
                  <a:gd name="T17" fmla="*/ 953 h 953"/>
                  <a:gd name="T18" fmla="*/ 273 w 545"/>
                  <a:gd name="T19" fmla="*/ 454 h 953"/>
                  <a:gd name="T20" fmla="*/ 318 w 545"/>
                  <a:gd name="T21" fmla="*/ 953 h 953"/>
                  <a:gd name="T22" fmla="*/ 363 w 545"/>
                  <a:gd name="T23" fmla="*/ 953 h 953"/>
                  <a:gd name="T24" fmla="*/ 409 w 545"/>
                  <a:gd name="T25" fmla="*/ 454 h 953"/>
                  <a:gd name="T26" fmla="*/ 454 w 545"/>
                  <a:gd name="T27" fmla="*/ 454 h 953"/>
                  <a:gd name="T28" fmla="*/ 454 w 545"/>
                  <a:gd name="T29" fmla="*/ 45 h 953"/>
                  <a:gd name="T30" fmla="*/ 499 w 545"/>
                  <a:gd name="T31" fmla="*/ 363 h 953"/>
                  <a:gd name="T32" fmla="*/ 545 w 545"/>
                  <a:gd name="T33" fmla="*/ 363 h 953"/>
                  <a:gd name="T34" fmla="*/ 545 w 545"/>
                  <a:gd name="T35" fmla="*/ 0 h 9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545" h="953">
                    <a:moveTo>
                      <a:pt x="545" y="0"/>
                    </a:moveTo>
                    <a:lnTo>
                      <a:pt x="0" y="0"/>
                    </a:lnTo>
                    <a:lnTo>
                      <a:pt x="0" y="363"/>
                    </a:lnTo>
                    <a:lnTo>
                      <a:pt x="46" y="363"/>
                    </a:lnTo>
                    <a:lnTo>
                      <a:pt x="91" y="45"/>
                    </a:lnTo>
                    <a:lnTo>
                      <a:pt x="91" y="454"/>
                    </a:lnTo>
                    <a:lnTo>
                      <a:pt x="137" y="454"/>
                    </a:lnTo>
                    <a:lnTo>
                      <a:pt x="182" y="953"/>
                    </a:lnTo>
                    <a:lnTo>
                      <a:pt x="227" y="953"/>
                    </a:lnTo>
                    <a:lnTo>
                      <a:pt x="273" y="454"/>
                    </a:lnTo>
                    <a:lnTo>
                      <a:pt x="318" y="953"/>
                    </a:lnTo>
                    <a:lnTo>
                      <a:pt x="363" y="953"/>
                    </a:lnTo>
                    <a:lnTo>
                      <a:pt x="409" y="454"/>
                    </a:lnTo>
                    <a:lnTo>
                      <a:pt x="454" y="454"/>
                    </a:lnTo>
                    <a:lnTo>
                      <a:pt x="454" y="45"/>
                    </a:lnTo>
                    <a:lnTo>
                      <a:pt x="499" y="363"/>
                    </a:lnTo>
                    <a:lnTo>
                      <a:pt x="545" y="363"/>
                    </a:lnTo>
                    <a:lnTo>
                      <a:pt x="545" y="0"/>
                    </a:lnTo>
                    <a:close/>
                  </a:path>
                </a:pathLst>
              </a:cu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 cap="flat" cmpd="sng">
                    <a:solidFill>
                      <a:srgbClr val="333333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11" name="Group 339"/>
            <p:cNvGrpSpPr>
              <a:grpSpLocks/>
            </p:cNvGrpSpPr>
            <p:nvPr/>
          </p:nvGrpSpPr>
          <p:grpSpPr bwMode="auto">
            <a:xfrm flipV="1">
              <a:off x="1215" y="2024"/>
              <a:ext cx="504" cy="210"/>
              <a:chOff x="126" y="1389"/>
              <a:chExt cx="545" cy="1225"/>
            </a:xfrm>
          </p:grpSpPr>
          <p:sp>
            <p:nvSpPr>
              <p:cNvPr id="15" name="Oval 340"/>
              <p:cNvSpPr>
                <a:spLocks noChangeArrowheads="1"/>
              </p:cNvSpPr>
              <p:nvPr/>
            </p:nvSpPr>
            <p:spPr bwMode="auto">
              <a:xfrm>
                <a:off x="263" y="1389"/>
                <a:ext cx="272" cy="272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>
                    <a:solidFill>
                      <a:srgbClr val="333333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6" name="Freeform 341"/>
              <p:cNvSpPr>
                <a:spLocks/>
              </p:cNvSpPr>
              <p:nvPr/>
            </p:nvSpPr>
            <p:spPr bwMode="auto">
              <a:xfrm>
                <a:off x="126" y="1661"/>
                <a:ext cx="545" cy="953"/>
              </a:xfrm>
              <a:custGeom>
                <a:avLst/>
                <a:gdLst>
                  <a:gd name="T0" fmla="*/ 545 w 545"/>
                  <a:gd name="T1" fmla="*/ 0 h 953"/>
                  <a:gd name="T2" fmla="*/ 0 w 545"/>
                  <a:gd name="T3" fmla="*/ 0 h 953"/>
                  <a:gd name="T4" fmla="*/ 0 w 545"/>
                  <a:gd name="T5" fmla="*/ 363 h 953"/>
                  <a:gd name="T6" fmla="*/ 46 w 545"/>
                  <a:gd name="T7" fmla="*/ 363 h 953"/>
                  <a:gd name="T8" fmla="*/ 91 w 545"/>
                  <a:gd name="T9" fmla="*/ 45 h 953"/>
                  <a:gd name="T10" fmla="*/ 91 w 545"/>
                  <a:gd name="T11" fmla="*/ 454 h 953"/>
                  <a:gd name="T12" fmla="*/ 137 w 545"/>
                  <a:gd name="T13" fmla="*/ 454 h 953"/>
                  <a:gd name="T14" fmla="*/ 182 w 545"/>
                  <a:gd name="T15" fmla="*/ 953 h 953"/>
                  <a:gd name="T16" fmla="*/ 227 w 545"/>
                  <a:gd name="T17" fmla="*/ 953 h 953"/>
                  <a:gd name="T18" fmla="*/ 273 w 545"/>
                  <a:gd name="T19" fmla="*/ 454 h 953"/>
                  <a:gd name="T20" fmla="*/ 318 w 545"/>
                  <a:gd name="T21" fmla="*/ 953 h 953"/>
                  <a:gd name="T22" fmla="*/ 363 w 545"/>
                  <a:gd name="T23" fmla="*/ 953 h 953"/>
                  <a:gd name="T24" fmla="*/ 409 w 545"/>
                  <a:gd name="T25" fmla="*/ 454 h 953"/>
                  <a:gd name="T26" fmla="*/ 454 w 545"/>
                  <a:gd name="T27" fmla="*/ 454 h 953"/>
                  <a:gd name="T28" fmla="*/ 454 w 545"/>
                  <a:gd name="T29" fmla="*/ 45 h 953"/>
                  <a:gd name="T30" fmla="*/ 499 w 545"/>
                  <a:gd name="T31" fmla="*/ 363 h 953"/>
                  <a:gd name="T32" fmla="*/ 545 w 545"/>
                  <a:gd name="T33" fmla="*/ 363 h 953"/>
                  <a:gd name="T34" fmla="*/ 545 w 545"/>
                  <a:gd name="T35" fmla="*/ 0 h 9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545" h="953">
                    <a:moveTo>
                      <a:pt x="545" y="0"/>
                    </a:moveTo>
                    <a:lnTo>
                      <a:pt x="0" y="0"/>
                    </a:lnTo>
                    <a:lnTo>
                      <a:pt x="0" y="363"/>
                    </a:lnTo>
                    <a:lnTo>
                      <a:pt x="46" y="363"/>
                    </a:lnTo>
                    <a:lnTo>
                      <a:pt x="91" y="45"/>
                    </a:lnTo>
                    <a:lnTo>
                      <a:pt x="91" y="454"/>
                    </a:lnTo>
                    <a:lnTo>
                      <a:pt x="137" y="454"/>
                    </a:lnTo>
                    <a:lnTo>
                      <a:pt x="182" y="953"/>
                    </a:lnTo>
                    <a:lnTo>
                      <a:pt x="227" y="953"/>
                    </a:lnTo>
                    <a:lnTo>
                      <a:pt x="273" y="454"/>
                    </a:lnTo>
                    <a:lnTo>
                      <a:pt x="318" y="953"/>
                    </a:lnTo>
                    <a:lnTo>
                      <a:pt x="363" y="953"/>
                    </a:lnTo>
                    <a:lnTo>
                      <a:pt x="409" y="454"/>
                    </a:lnTo>
                    <a:lnTo>
                      <a:pt x="454" y="454"/>
                    </a:lnTo>
                    <a:lnTo>
                      <a:pt x="454" y="45"/>
                    </a:lnTo>
                    <a:lnTo>
                      <a:pt x="499" y="363"/>
                    </a:lnTo>
                    <a:lnTo>
                      <a:pt x="545" y="363"/>
                    </a:lnTo>
                    <a:lnTo>
                      <a:pt x="545" y="0"/>
                    </a:lnTo>
                    <a:close/>
                  </a:path>
                </a:pathLst>
              </a:cu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 cap="flat" cmpd="sng">
                    <a:solidFill>
                      <a:srgbClr val="333333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12" name="Group 346"/>
            <p:cNvGrpSpPr>
              <a:grpSpLocks/>
            </p:cNvGrpSpPr>
            <p:nvPr/>
          </p:nvGrpSpPr>
          <p:grpSpPr bwMode="auto">
            <a:xfrm flipV="1">
              <a:off x="852" y="2024"/>
              <a:ext cx="545" cy="227"/>
              <a:chOff x="126" y="1389"/>
              <a:chExt cx="545" cy="1225"/>
            </a:xfrm>
          </p:grpSpPr>
          <p:sp>
            <p:nvSpPr>
              <p:cNvPr id="13" name="Oval 347"/>
              <p:cNvSpPr>
                <a:spLocks noChangeArrowheads="1"/>
              </p:cNvSpPr>
              <p:nvPr/>
            </p:nvSpPr>
            <p:spPr bwMode="auto">
              <a:xfrm>
                <a:off x="263" y="1389"/>
                <a:ext cx="272" cy="272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>
                    <a:solidFill>
                      <a:srgbClr val="333333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4" name="Freeform 348"/>
              <p:cNvSpPr>
                <a:spLocks/>
              </p:cNvSpPr>
              <p:nvPr/>
            </p:nvSpPr>
            <p:spPr bwMode="auto">
              <a:xfrm>
                <a:off x="126" y="1661"/>
                <a:ext cx="545" cy="953"/>
              </a:xfrm>
              <a:custGeom>
                <a:avLst/>
                <a:gdLst>
                  <a:gd name="T0" fmla="*/ 545 w 545"/>
                  <a:gd name="T1" fmla="*/ 0 h 953"/>
                  <a:gd name="T2" fmla="*/ 0 w 545"/>
                  <a:gd name="T3" fmla="*/ 0 h 953"/>
                  <a:gd name="T4" fmla="*/ 0 w 545"/>
                  <a:gd name="T5" fmla="*/ 363 h 953"/>
                  <a:gd name="T6" fmla="*/ 46 w 545"/>
                  <a:gd name="T7" fmla="*/ 363 h 953"/>
                  <a:gd name="T8" fmla="*/ 91 w 545"/>
                  <a:gd name="T9" fmla="*/ 45 h 953"/>
                  <a:gd name="T10" fmla="*/ 91 w 545"/>
                  <a:gd name="T11" fmla="*/ 454 h 953"/>
                  <a:gd name="T12" fmla="*/ 137 w 545"/>
                  <a:gd name="T13" fmla="*/ 454 h 953"/>
                  <a:gd name="T14" fmla="*/ 182 w 545"/>
                  <a:gd name="T15" fmla="*/ 953 h 953"/>
                  <a:gd name="T16" fmla="*/ 227 w 545"/>
                  <a:gd name="T17" fmla="*/ 953 h 953"/>
                  <a:gd name="T18" fmla="*/ 273 w 545"/>
                  <a:gd name="T19" fmla="*/ 454 h 953"/>
                  <a:gd name="T20" fmla="*/ 318 w 545"/>
                  <a:gd name="T21" fmla="*/ 953 h 953"/>
                  <a:gd name="T22" fmla="*/ 363 w 545"/>
                  <a:gd name="T23" fmla="*/ 953 h 953"/>
                  <a:gd name="T24" fmla="*/ 409 w 545"/>
                  <a:gd name="T25" fmla="*/ 454 h 953"/>
                  <a:gd name="T26" fmla="*/ 454 w 545"/>
                  <a:gd name="T27" fmla="*/ 454 h 953"/>
                  <a:gd name="T28" fmla="*/ 454 w 545"/>
                  <a:gd name="T29" fmla="*/ 45 h 953"/>
                  <a:gd name="T30" fmla="*/ 499 w 545"/>
                  <a:gd name="T31" fmla="*/ 363 h 953"/>
                  <a:gd name="T32" fmla="*/ 545 w 545"/>
                  <a:gd name="T33" fmla="*/ 363 h 953"/>
                  <a:gd name="T34" fmla="*/ 545 w 545"/>
                  <a:gd name="T35" fmla="*/ 0 h 9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545" h="953">
                    <a:moveTo>
                      <a:pt x="545" y="0"/>
                    </a:moveTo>
                    <a:lnTo>
                      <a:pt x="0" y="0"/>
                    </a:lnTo>
                    <a:lnTo>
                      <a:pt x="0" y="363"/>
                    </a:lnTo>
                    <a:lnTo>
                      <a:pt x="46" y="363"/>
                    </a:lnTo>
                    <a:lnTo>
                      <a:pt x="91" y="45"/>
                    </a:lnTo>
                    <a:lnTo>
                      <a:pt x="91" y="454"/>
                    </a:lnTo>
                    <a:lnTo>
                      <a:pt x="137" y="454"/>
                    </a:lnTo>
                    <a:lnTo>
                      <a:pt x="182" y="953"/>
                    </a:lnTo>
                    <a:lnTo>
                      <a:pt x="227" y="953"/>
                    </a:lnTo>
                    <a:lnTo>
                      <a:pt x="273" y="454"/>
                    </a:lnTo>
                    <a:lnTo>
                      <a:pt x="318" y="953"/>
                    </a:lnTo>
                    <a:lnTo>
                      <a:pt x="363" y="953"/>
                    </a:lnTo>
                    <a:lnTo>
                      <a:pt x="409" y="454"/>
                    </a:lnTo>
                    <a:lnTo>
                      <a:pt x="454" y="454"/>
                    </a:lnTo>
                    <a:lnTo>
                      <a:pt x="454" y="45"/>
                    </a:lnTo>
                    <a:lnTo>
                      <a:pt x="499" y="363"/>
                    </a:lnTo>
                    <a:lnTo>
                      <a:pt x="545" y="363"/>
                    </a:lnTo>
                    <a:lnTo>
                      <a:pt x="545" y="0"/>
                    </a:lnTo>
                    <a:close/>
                  </a:path>
                </a:pathLst>
              </a:cu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 cap="flat" cmpd="sng">
                    <a:solidFill>
                      <a:srgbClr val="333333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72" name="グループ化 71"/>
          <p:cNvGrpSpPr/>
          <p:nvPr/>
        </p:nvGrpSpPr>
        <p:grpSpPr>
          <a:xfrm>
            <a:off x="2297705" y="1242165"/>
            <a:ext cx="1526437" cy="1072867"/>
            <a:chOff x="4376738" y="1773238"/>
            <a:chExt cx="1944687" cy="1366837"/>
          </a:xfrm>
        </p:grpSpPr>
        <p:grpSp>
          <p:nvGrpSpPr>
            <p:cNvPr id="73" name="Group 390"/>
            <p:cNvGrpSpPr>
              <a:grpSpLocks/>
            </p:cNvGrpSpPr>
            <p:nvPr/>
          </p:nvGrpSpPr>
          <p:grpSpPr bwMode="auto">
            <a:xfrm>
              <a:off x="4376738" y="1773238"/>
              <a:ext cx="1944687" cy="1366837"/>
              <a:chOff x="2893" y="1253"/>
              <a:chExt cx="1225" cy="861"/>
            </a:xfrm>
          </p:grpSpPr>
          <p:sp>
            <p:nvSpPr>
              <p:cNvPr id="93" name="AutoShape 385"/>
              <p:cNvSpPr>
                <a:spLocks noChangeArrowheads="1"/>
              </p:cNvSpPr>
              <p:nvPr/>
            </p:nvSpPr>
            <p:spPr bwMode="auto">
              <a:xfrm>
                <a:off x="3029" y="1570"/>
                <a:ext cx="953" cy="227"/>
              </a:xfrm>
              <a:prstGeom prst="bevel">
                <a:avLst>
                  <a:gd name="adj" fmla="val 8370"/>
                </a:avLst>
              </a:prstGeom>
              <a:solidFill>
                <a:srgbClr val="333333"/>
              </a:solidFill>
              <a:ln w="5715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4" name="AutoShape 386"/>
              <p:cNvSpPr>
                <a:spLocks noChangeArrowheads="1"/>
              </p:cNvSpPr>
              <p:nvPr/>
            </p:nvSpPr>
            <p:spPr bwMode="auto">
              <a:xfrm>
                <a:off x="2938" y="1978"/>
                <a:ext cx="1134" cy="136"/>
              </a:xfrm>
              <a:prstGeom prst="bevel">
                <a:avLst>
                  <a:gd name="adj" fmla="val 24176"/>
                </a:avLst>
              </a:prstGeom>
              <a:solidFill>
                <a:srgbClr val="333333"/>
              </a:solidFill>
              <a:ln w="5715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5" name="Rectangle 387"/>
              <p:cNvSpPr>
                <a:spLocks noChangeArrowheads="1"/>
              </p:cNvSpPr>
              <p:nvPr/>
            </p:nvSpPr>
            <p:spPr bwMode="auto">
              <a:xfrm>
                <a:off x="3165" y="1253"/>
                <a:ext cx="681" cy="499"/>
              </a:xfrm>
              <a:prstGeom prst="rect">
                <a:avLst/>
              </a:prstGeom>
              <a:solidFill>
                <a:srgbClr val="333333"/>
              </a:solidFill>
              <a:ln w="5715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6" name="AutoShape 388"/>
              <p:cNvSpPr>
                <a:spLocks noChangeArrowheads="1"/>
              </p:cNvSpPr>
              <p:nvPr/>
            </p:nvSpPr>
            <p:spPr bwMode="auto">
              <a:xfrm>
                <a:off x="2938" y="1706"/>
                <a:ext cx="1134" cy="136"/>
              </a:xfrm>
              <a:prstGeom prst="bevel">
                <a:avLst>
                  <a:gd name="adj" fmla="val 24176"/>
                </a:avLst>
              </a:prstGeom>
              <a:solidFill>
                <a:srgbClr val="333333"/>
              </a:solidFill>
              <a:ln w="5715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7" name="AutoShape 389"/>
              <p:cNvSpPr>
                <a:spLocks noChangeArrowheads="1"/>
              </p:cNvSpPr>
              <p:nvPr/>
            </p:nvSpPr>
            <p:spPr bwMode="auto">
              <a:xfrm>
                <a:off x="2893" y="1796"/>
                <a:ext cx="1225" cy="227"/>
              </a:xfrm>
              <a:prstGeom prst="bevel">
                <a:avLst>
                  <a:gd name="adj" fmla="val 10574"/>
                </a:avLst>
              </a:prstGeom>
              <a:solidFill>
                <a:srgbClr val="333333"/>
              </a:solidFill>
              <a:ln w="5715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74" name="Group 391"/>
            <p:cNvGrpSpPr>
              <a:grpSpLocks/>
            </p:cNvGrpSpPr>
            <p:nvPr/>
          </p:nvGrpSpPr>
          <p:grpSpPr bwMode="auto">
            <a:xfrm>
              <a:off x="4376738" y="1773238"/>
              <a:ext cx="1944687" cy="1366837"/>
              <a:chOff x="2757" y="1117"/>
              <a:chExt cx="1225" cy="861"/>
            </a:xfrm>
          </p:grpSpPr>
          <p:sp>
            <p:nvSpPr>
              <p:cNvPr id="75" name="AutoShape 368"/>
              <p:cNvSpPr>
                <a:spLocks noChangeArrowheads="1"/>
              </p:cNvSpPr>
              <p:nvPr/>
            </p:nvSpPr>
            <p:spPr bwMode="auto">
              <a:xfrm>
                <a:off x="2893" y="1434"/>
                <a:ext cx="953" cy="227"/>
              </a:xfrm>
              <a:prstGeom prst="bevel">
                <a:avLst>
                  <a:gd name="adj" fmla="val 8370"/>
                </a:avLst>
              </a:prstGeom>
              <a:solidFill>
                <a:srgbClr val="80808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6" name="AutoShape 361"/>
              <p:cNvSpPr>
                <a:spLocks noChangeArrowheads="1"/>
              </p:cNvSpPr>
              <p:nvPr/>
            </p:nvSpPr>
            <p:spPr bwMode="auto">
              <a:xfrm>
                <a:off x="2802" y="1842"/>
                <a:ext cx="1134" cy="136"/>
              </a:xfrm>
              <a:prstGeom prst="bevel">
                <a:avLst>
                  <a:gd name="adj" fmla="val 24176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7" name="Rectangle 369"/>
              <p:cNvSpPr>
                <a:spLocks noChangeArrowheads="1"/>
              </p:cNvSpPr>
              <p:nvPr/>
            </p:nvSpPr>
            <p:spPr bwMode="auto">
              <a:xfrm>
                <a:off x="3029" y="1117"/>
                <a:ext cx="681" cy="499"/>
              </a:xfrm>
              <a:prstGeom prst="rect">
                <a:avLst/>
              </a:prstGeom>
              <a:solidFill>
                <a:schemeClr val="bg1"/>
              </a:solidFill>
              <a:ln w="3175">
                <a:solidFill>
                  <a:srgbClr val="C0C0C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8" name="AutoShape 370"/>
              <p:cNvSpPr>
                <a:spLocks noChangeArrowheads="1"/>
              </p:cNvSpPr>
              <p:nvPr/>
            </p:nvSpPr>
            <p:spPr bwMode="auto">
              <a:xfrm>
                <a:off x="2802" y="1570"/>
                <a:ext cx="1134" cy="136"/>
              </a:xfrm>
              <a:prstGeom prst="bevel">
                <a:avLst>
                  <a:gd name="adj" fmla="val 24176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9" name="AutoShape 371"/>
              <p:cNvSpPr>
                <a:spLocks noChangeArrowheads="1"/>
              </p:cNvSpPr>
              <p:nvPr/>
            </p:nvSpPr>
            <p:spPr bwMode="auto">
              <a:xfrm>
                <a:off x="2757" y="1660"/>
                <a:ext cx="1225" cy="227"/>
              </a:xfrm>
              <a:prstGeom prst="bevel">
                <a:avLst>
                  <a:gd name="adj" fmla="val 10574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80" name="Group 380"/>
              <p:cNvGrpSpPr>
                <a:grpSpLocks/>
              </p:cNvGrpSpPr>
              <p:nvPr/>
            </p:nvGrpSpPr>
            <p:grpSpPr bwMode="auto">
              <a:xfrm>
                <a:off x="3075" y="1162"/>
                <a:ext cx="136" cy="136"/>
                <a:chOff x="3075" y="1162"/>
                <a:chExt cx="136" cy="136"/>
              </a:xfrm>
            </p:grpSpPr>
            <p:sp>
              <p:nvSpPr>
                <p:cNvPr id="91" name="Rectangle 372"/>
                <p:cNvSpPr>
                  <a:spLocks noChangeArrowheads="1"/>
                </p:cNvSpPr>
                <p:nvPr/>
              </p:nvSpPr>
              <p:spPr bwMode="auto">
                <a:xfrm>
                  <a:off x="3075" y="1162"/>
                  <a:ext cx="136" cy="136"/>
                </a:xfrm>
                <a:prstGeom prst="rect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2" name="WordArt 376"/>
                <p:cNvSpPr>
                  <a:spLocks noChangeArrowheads="1" noChangeShapeType="1" noTextEdit="1"/>
                </p:cNvSpPr>
                <p:nvPr/>
              </p:nvSpPr>
              <p:spPr bwMode="auto">
                <a:xfrm>
                  <a:off x="3097" y="1183"/>
                  <a:ext cx="91" cy="93"/>
                </a:xfrm>
                <a:prstGeom prst="rect">
                  <a:avLst/>
                </a:prstGeom>
                <a:extLst>
                  <a:ext uri="{91240B29-F687-4F45-9708-019B960494DF}">
                    <a14:hiddenLine xmlns:a14="http://schemas.microsoft.com/office/drawing/2010/main" w="317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/>
                    </a14:hiddenEffects>
                  </a:ext>
                </a:extLst>
              </p:spPr>
              <p:txBody>
                <a:bodyPr wrap="none" fromWordArt="1">
                  <a:prstTxWarp prst="textPlain">
                    <a:avLst>
                      <a:gd name="adj" fmla="val 50000"/>
                    </a:avLst>
                  </a:prstTxWarp>
                </a:bodyPr>
                <a:lstStyle/>
                <a:p>
                  <a:pPr algn="ctr"/>
                  <a:r>
                    <a:rPr lang="ja-JP" altLang="en-US" sz="3600" b="1" kern="10">
                      <a:solidFill>
                        <a:srgbClr val="FFFFFF"/>
                      </a:solidFill>
                      <a:latin typeface="メイリオ"/>
                      <a:ea typeface="メイリオ"/>
                      <a:cs typeface="メイリオ"/>
                    </a:rPr>
                    <a:t>白</a:t>
                  </a:r>
                </a:p>
              </p:txBody>
            </p:sp>
          </p:grpSp>
          <p:grpSp>
            <p:nvGrpSpPr>
              <p:cNvPr id="81" name="Group 381"/>
              <p:cNvGrpSpPr>
                <a:grpSpLocks/>
              </p:cNvGrpSpPr>
              <p:nvPr/>
            </p:nvGrpSpPr>
            <p:grpSpPr bwMode="auto">
              <a:xfrm>
                <a:off x="3226" y="1162"/>
                <a:ext cx="136" cy="136"/>
                <a:chOff x="3211" y="1162"/>
                <a:chExt cx="136" cy="136"/>
              </a:xfrm>
            </p:grpSpPr>
            <p:sp>
              <p:nvSpPr>
                <p:cNvPr id="89" name="Rectangle 373"/>
                <p:cNvSpPr>
                  <a:spLocks noChangeArrowheads="1"/>
                </p:cNvSpPr>
                <p:nvPr/>
              </p:nvSpPr>
              <p:spPr bwMode="auto">
                <a:xfrm>
                  <a:off x="3211" y="1162"/>
                  <a:ext cx="136" cy="136"/>
                </a:xfrm>
                <a:prstGeom prst="rect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0" name="WordArt 377"/>
                <p:cNvSpPr>
                  <a:spLocks noChangeArrowheads="1" noChangeShapeType="1" noTextEdit="1"/>
                </p:cNvSpPr>
                <p:nvPr/>
              </p:nvSpPr>
              <p:spPr bwMode="auto">
                <a:xfrm>
                  <a:off x="3234" y="1183"/>
                  <a:ext cx="91" cy="93"/>
                </a:xfrm>
                <a:prstGeom prst="rect">
                  <a:avLst/>
                </a:prstGeom>
                <a:extLst>
                  <a:ext uri="{91240B29-F687-4F45-9708-019B960494DF}">
                    <a14:hiddenLine xmlns:a14="http://schemas.microsoft.com/office/drawing/2010/main" w="317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/>
                    </a14:hiddenEffects>
                  </a:ext>
                </a:extLst>
              </p:spPr>
              <p:txBody>
                <a:bodyPr wrap="none" fromWordArt="1">
                  <a:prstTxWarp prst="textPlain">
                    <a:avLst>
                      <a:gd name="adj" fmla="val 50000"/>
                    </a:avLst>
                  </a:prstTxWarp>
                </a:bodyPr>
                <a:lstStyle/>
                <a:p>
                  <a:pPr algn="ctr"/>
                  <a:r>
                    <a:rPr lang="ja-JP" altLang="en-US" sz="3600" b="1" kern="10">
                      <a:solidFill>
                        <a:srgbClr val="FFFFFF"/>
                      </a:solidFill>
                      <a:latin typeface="メイリオ"/>
                      <a:ea typeface="メイリオ"/>
                      <a:cs typeface="メイリオ"/>
                    </a:rPr>
                    <a:t>黒</a:t>
                  </a:r>
                </a:p>
              </p:txBody>
            </p:sp>
          </p:grpSp>
          <p:grpSp>
            <p:nvGrpSpPr>
              <p:cNvPr id="82" name="Group 382"/>
              <p:cNvGrpSpPr>
                <a:grpSpLocks/>
              </p:cNvGrpSpPr>
              <p:nvPr/>
            </p:nvGrpSpPr>
            <p:grpSpPr bwMode="auto">
              <a:xfrm>
                <a:off x="3377" y="1162"/>
                <a:ext cx="136" cy="136"/>
                <a:chOff x="3347" y="1162"/>
                <a:chExt cx="136" cy="136"/>
              </a:xfrm>
            </p:grpSpPr>
            <p:sp>
              <p:nvSpPr>
                <p:cNvPr id="87" name="Rectangle 374"/>
                <p:cNvSpPr>
                  <a:spLocks noChangeArrowheads="1"/>
                </p:cNvSpPr>
                <p:nvPr/>
              </p:nvSpPr>
              <p:spPr bwMode="auto">
                <a:xfrm>
                  <a:off x="3347" y="1162"/>
                  <a:ext cx="136" cy="136"/>
                </a:xfrm>
                <a:prstGeom prst="rect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8" name="WordArt 378"/>
                <p:cNvSpPr>
                  <a:spLocks noChangeArrowheads="1" noChangeShapeType="1" noTextEdit="1"/>
                </p:cNvSpPr>
                <p:nvPr/>
              </p:nvSpPr>
              <p:spPr bwMode="auto">
                <a:xfrm>
                  <a:off x="3370" y="1183"/>
                  <a:ext cx="91" cy="93"/>
                </a:xfrm>
                <a:prstGeom prst="rect">
                  <a:avLst/>
                </a:prstGeom>
                <a:extLst>
                  <a:ext uri="{91240B29-F687-4F45-9708-019B960494DF}">
                    <a14:hiddenLine xmlns:a14="http://schemas.microsoft.com/office/drawing/2010/main" w="317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/>
                    </a14:hiddenEffects>
                  </a:ext>
                </a:extLst>
              </p:spPr>
              <p:txBody>
                <a:bodyPr wrap="none" fromWordArt="1">
                  <a:prstTxWarp prst="textPlain">
                    <a:avLst>
                      <a:gd name="adj" fmla="val 50000"/>
                    </a:avLst>
                  </a:prstTxWarp>
                </a:bodyPr>
                <a:lstStyle/>
                <a:p>
                  <a:pPr algn="ctr"/>
                  <a:r>
                    <a:rPr lang="ja-JP" altLang="en-US" sz="3600" b="1" kern="10">
                      <a:solidFill>
                        <a:srgbClr val="FFFFFF"/>
                      </a:solidFill>
                      <a:latin typeface="メイリオ"/>
                      <a:ea typeface="メイリオ"/>
                      <a:cs typeface="メイリオ"/>
                    </a:rPr>
                    <a:t>印</a:t>
                  </a:r>
                </a:p>
              </p:txBody>
            </p:sp>
          </p:grpSp>
          <p:grpSp>
            <p:nvGrpSpPr>
              <p:cNvPr id="83" name="Group 383"/>
              <p:cNvGrpSpPr>
                <a:grpSpLocks/>
              </p:cNvGrpSpPr>
              <p:nvPr/>
            </p:nvGrpSpPr>
            <p:grpSpPr bwMode="auto">
              <a:xfrm>
                <a:off x="3528" y="1162"/>
                <a:ext cx="136" cy="136"/>
                <a:chOff x="3528" y="1162"/>
                <a:chExt cx="136" cy="136"/>
              </a:xfrm>
            </p:grpSpPr>
            <p:sp>
              <p:nvSpPr>
                <p:cNvPr id="85" name="Rectangle 375"/>
                <p:cNvSpPr>
                  <a:spLocks noChangeArrowheads="1"/>
                </p:cNvSpPr>
                <p:nvPr/>
              </p:nvSpPr>
              <p:spPr bwMode="auto">
                <a:xfrm>
                  <a:off x="3528" y="1162"/>
                  <a:ext cx="136" cy="136"/>
                </a:xfrm>
                <a:prstGeom prst="rect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6" name="WordArt 379"/>
                <p:cNvSpPr>
                  <a:spLocks noChangeArrowheads="1" noChangeShapeType="1" noTextEdit="1"/>
                </p:cNvSpPr>
                <p:nvPr/>
              </p:nvSpPr>
              <p:spPr bwMode="auto">
                <a:xfrm>
                  <a:off x="3550" y="1183"/>
                  <a:ext cx="91" cy="93"/>
                </a:xfrm>
                <a:prstGeom prst="rect">
                  <a:avLst/>
                </a:prstGeom>
                <a:extLst>
                  <a:ext uri="{91240B29-F687-4F45-9708-019B960494DF}">
                    <a14:hiddenLine xmlns:a14="http://schemas.microsoft.com/office/drawing/2010/main" w="317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/>
                    </a14:hiddenEffects>
                  </a:ext>
                </a:extLst>
              </p:spPr>
              <p:txBody>
                <a:bodyPr wrap="none" fromWordArt="1">
                  <a:prstTxWarp prst="textPlain">
                    <a:avLst>
                      <a:gd name="adj" fmla="val 50000"/>
                    </a:avLst>
                  </a:prstTxWarp>
                </a:bodyPr>
                <a:lstStyle/>
                <a:p>
                  <a:pPr algn="ctr"/>
                  <a:r>
                    <a:rPr lang="ja-JP" altLang="en-US" sz="3600" b="1" kern="10">
                      <a:solidFill>
                        <a:srgbClr val="FFFFFF"/>
                      </a:solidFill>
                      <a:latin typeface="メイリオ"/>
                      <a:ea typeface="メイリオ"/>
                      <a:cs typeface="メイリオ"/>
                    </a:rPr>
                    <a:t>刷</a:t>
                  </a:r>
                </a:p>
              </p:txBody>
            </p:sp>
          </p:grpSp>
          <p:sp>
            <p:nvSpPr>
              <p:cNvPr id="84" name="Rectangle 384" descr="横線"/>
              <p:cNvSpPr>
                <a:spLocks noChangeArrowheads="1"/>
              </p:cNvSpPr>
              <p:nvPr/>
            </p:nvSpPr>
            <p:spPr bwMode="auto">
              <a:xfrm>
                <a:off x="3075" y="1344"/>
                <a:ext cx="589" cy="226"/>
              </a:xfrm>
              <a:prstGeom prst="rect">
                <a:avLst/>
              </a:prstGeom>
              <a:pattFill prst="ltHorz">
                <a:fgClr>
                  <a:schemeClr val="bg2"/>
                </a:fgClr>
                <a:bgClr>
                  <a:schemeClr val="bg1"/>
                </a:bgClr>
              </a:patt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98" name="グループ化 5"/>
          <p:cNvGrpSpPr>
            <a:grpSpLocks/>
          </p:cNvGrpSpPr>
          <p:nvPr/>
        </p:nvGrpSpPr>
        <p:grpSpPr bwMode="auto">
          <a:xfrm>
            <a:off x="4217892" y="829348"/>
            <a:ext cx="1480024" cy="1614913"/>
            <a:chOff x="5837238" y="4510088"/>
            <a:chExt cx="1254125" cy="1368425"/>
          </a:xfrm>
        </p:grpSpPr>
        <p:sp>
          <p:nvSpPr>
            <p:cNvPr id="99" name="Oval 119"/>
            <p:cNvSpPr>
              <a:spLocks noChangeArrowheads="1"/>
            </p:cNvSpPr>
            <p:nvPr/>
          </p:nvSpPr>
          <p:spPr bwMode="auto">
            <a:xfrm>
              <a:off x="5837238" y="4602163"/>
              <a:ext cx="1254125" cy="1250950"/>
            </a:xfrm>
            <a:prstGeom prst="ellipse">
              <a:avLst/>
            </a:prstGeom>
            <a:solidFill>
              <a:srgbClr val="8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100" name="Group 118"/>
            <p:cNvGrpSpPr>
              <a:grpSpLocks/>
            </p:cNvGrpSpPr>
            <p:nvPr/>
          </p:nvGrpSpPr>
          <p:grpSpPr bwMode="auto">
            <a:xfrm>
              <a:off x="6176963" y="4510088"/>
              <a:ext cx="576262" cy="1368425"/>
              <a:chOff x="3891" y="2841"/>
              <a:chExt cx="363" cy="862"/>
            </a:xfrm>
          </p:grpSpPr>
          <p:grpSp>
            <p:nvGrpSpPr>
              <p:cNvPr id="101" name="Group 114"/>
              <p:cNvGrpSpPr>
                <a:grpSpLocks/>
              </p:cNvGrpSpPr>
              <p:nvPr/>
            </p:nvGrpSpPr>
            <p:grpSpPr bwMode="auto">
              <a:xfrm>
                <a:off x="3891" y="3022"/>
                <a:ext cx="363" cy="681"/>
                <a:chOff x="3891" y="3022"/>
                <a:chExt cx="363" cy="681"/>
              </a:xfrm>
            </p:grpSpPr>
            <p:sp>
              <p:nvSpPr>
                <p:cNvPr id="118" name="AutoShape 115"/>
                <p:cNvSpPr>
                  <a:spLocks noChangeArrowheads="1"/>
                </p:cNvSpPr>
                <p:nvPr/>
              </p:nvSpPr>
              <p:spPr bwMode="auto">
                <a:xfrm>
                  <a:off x="3936" y="3248"/>
                  <a:ext cx="137" cy="454"/>
                </a:xfrm>
                <a:custGeom>
                  <a:avLst/>
                  <a:gdLst>
                    <a:gd name="T0" fmla="*/ 129 w 21600"/>
                    <a:gd name="T1" fmla="*/ 227 h 21600"/>
                    <a:gd name="T2" fmla="*/ 69 w 21600"/>
                    <a:gd name="T3" fmla="*/ 454 h 21600"/>
                    <a:gd name="T4" fmla="*/ 8 w 21600"/>
                    <a:gd name="T5" fmla="*/ 227 h 21600"/>
                    <a:gd name="T6" fmla="*/ 69 w 21600"/>
                    <a:gd name="T7" fmla="*/ 0 h 2160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3153 w 21600"/>
                    <a:gd name="T13" fmla="*/ 3140 h 21600"/>
                    <a:gd name="T14" fmla="*/ 18447 w 21600"/>
                    <a:gd name="T15" fmla="*/ 18460 h 2160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1600" h="21600">
                      <a:moveTo>
                        <a:pt x="0" y="0"/>
                      </a:moveTo>
                      <a:lnTo>
                        <a:pt x="2680" y="21600"/>
                      </a:lnTo>
                      <a:lnTo>
                        <a:pt x="18920" y="2160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>
                  <a:solidFill>
                    <a:schemeClr val="bg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9" name="AutoShape 116"/>
                <p:cNvSpPr>
                  <a:spLocks noChangeArrowheads="1"/>
                </p:cNvSpPr>
                <p:nvPr/>
              </p:nvSpPr>
              <p:spPr bwMode="auto">
                <a:xfrm>
                  <a:off x="4072" y="3249"/>
                  <a:ext cx="137" cy="454"/>
                </a:xfrm>
                <a:custGeom>
                  <a:avLst/>
                  <a:gdLst>
                    <a:gd name="T0" fmla="*/ 129 w 21600"/>
                    <a:gd name="T1" fmla="*/ 227 h 21600"/>
                    <a:gd name="T2" fmla="*/ 69 w 21600"/>
                    <a:gd name="T3" fmla="*/ 454 h 21600"/>
                    <a:gd name="T4" fmla="*/ 8 w 21600"/>
                    <a:gd name="T5" fmla="*/ 227 h 21600"/>
                    <a:gd name="T6" fmla="*/ 69 w 21600"/>
                    <a:gd name="T7" fmla="*/ 0 h 2160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3153 w 21600"/>
                    <a:gd name="T13" fmla="*/ 3140 h 21600"/>
                    <a:gd name="T14" fmla="*/ 18447 w 21600"/>
                    <a:gd name="T15" fmla="*/ 18460 h 2160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1600" h="21600">
                      <a:moveTo>
                        <a:pt x="0" y="0"/>
                      </a:moveTo>
                      <a:lnTo>
                        <a:pt x="2680" y="21600"/>
                      </a:lnTo>
                      <a:lnTo>
                        <a:pt x="18920" y="2160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>
                  <a:solidFill>
                    <a:schemeClr val="bg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20" name="AutoShape 117"/>
                <p:cNvSpPr>
                  <a:spLocks noChangeArrowheads="1"/>
                </p:cNvSpPr>
                <p:nvPr/>
              </p:nvSpPr>
              <p:spPr bwMode="auto">
                <a:xfrm>
                  <a:off x="3891" y="3022"/>
                  <a:ext cx="363" cy="363"/>
                </a:xfrm>
                <a:custGeom>
                  <a:avLst/>
                  <a:gdLst>
                    <a:gd name="T0" fmla="*/ 348 w 21600"/>
                    <a:gd name="T1" fmla="*/ 182 h 21600"/>
                    <a:gd name="T2" fmla="*/ 182 w 21600"/>
                    <a:gd name="T3" fmla="*/ 363 h 21600"/>
                    <a:gd name="T4" fmla="*/ 15 w 21600"/>
                    <a:gd name="T5" fmla="*/ 182 h 21600"/>
                    <a:gd name="T6" fmla="*/ 182 w 21600"/>
                    <a:gd name="T7" fmla="*/ 0 h 2160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2678 w 21600"/>
                    <a:gd name="T13" fmla="*/ 2678 h 21600"/>
                    <a:gd name="T14" fmla="*/ 18922 w 21600"/>
                    <a:gd name="T15" fmla="*/ 18922 h 2160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1600" h="21600">
                      <a:moveTo>
                        <a:pt x="0" y="0"/>
                      </a:moveTo>
                      <a:lnTo>
                        <a:pt x="1785" y="21600"/>
                      </a:lnTo>
                      <a:lnTo>
                        <a:pt x="19815" y="2160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>
                  <a:solidFill>
                    <a:schemeClr val="bg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02" name="Group 113"/>
              <p:cNvGrpSpPr>
                <a:grpSpLocks/>
              </p:cNvGrpSpPr>
              <p:nvPr/>
            </p:nvGrpSpPr>
            <p:grpSpPr bwMode="auto">
              <a:xfrm>
                <a:off x="3891" y="3022"/>
                <a:ext cx="363" cy="681"/>
                <a:chOff x="3891" y="3022"/>
                <a:chExt cx="363" cy="681"/>
              </a:xfrm>
            </p:grpSpPr>
            <p:sp>
              <p:nvSpPr>
                <p:cNvPr id="115" name="AutoShape 83"/>
                <p:cNvSpPr>
                  <a:spLocks noChangeArrowheads="1"/>
                </p:cNvSpPr>
                <p:nvPr/>
              </p:nvSpPr>
              <p:spPr bwMode="auto">
                <a:xfrm>
                  <a:off x="3936" y="3248"/>
                  <a:ext cx="137" cy="454"/>
                </a:xfrm>
                <a:custGeom>
                  <a:avLst/>
                  <a:gdLst>
                    <a:gd name="T0" fmla="*/ 129 w 21600"/>
                    <a:gd name="T1" fmla="*/ 227 h 21600"/>
                    <a:gd name="T2" fmla="*/ 69 w 21600"/>
                    <a:gd name="T3" fmla="*/ 454 h 21600"/>
                    <a:gd name="T4" fmla="*/ 8 w 21600"/>
                    <a:gd name="T5" fmla="*/ 227 h 21600"/>
                    <a:gd name="T6" fmla="*/ 69 w 21600"/>
                    <a:gd name="T7" fmla="*/ 0 h 2160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3153 w 21600"/>
                    <a:gd name="T13" fmla="*/ 3140 h 21600"/>
                    <a:gd name="T14" fmla="*/ 18447 w 21600"/>
                    <a:gd name="T15" fmla="*/ 18460 h 2160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1600" h="21600">
                      <a:moveTo>
                        <a:pt x="0" y="0"/>
                      </a:moveTo>
                      <a:lnTo>
                        <a:pt x="2680" y="21600"/>
                      </a:lnTo>
                      <a:lnTo>
                        <a:pt x="18920" y="2160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3333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6" name="AutoShape 84"/>
                <p:cNvSpPr>
                  <a:spLocks noChangeArrowheads="1"/>
                </p:cNvSpPr>
                <p:nvPr/>
              </p:nvSpPr>
              <p:spPr bwMode="auto">
                <a:xfrm>
                  <a:off x="4072" y="3249"/>
                  <a:ext cx="137" cy="454"/>
                </a:xfrm>
                <a:custGeom>
                  <a:avLst/>
                  <a:gdLst>
                    <a:gd name="T0" fmla="*/ 129 w 21600"/>
                    <a:gd name="T1" fmla="*/ 227 h 21600"/>
                    <a:gd name="T2" fmla="*/ 69 w 21600"/>
                    <a:gd name="T3" fmla="*/ 454 h 21600"/>
                    <a:gd name="T4" fmla="*/ 8 w 21600"/>
                    <a:gd name="T5" fmla="*/ 227 h 21600"/>
                    <a:gd name="T6" fmla="*/ 69 w 21600"/>
                    <a:gd name="T7" fmla="*/ 0 h 2160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3153 w 21600"/>
                    <a:gd name="T13" fmla="*/ 3140 h 21600"/>
                    <a:gd name="T14" fmla="*/ 18447 w 21600"/>
                    <a:gd name="T15" fmla="*/ 18460 h 2160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1600" h="21600">
                      <a:moveTo>
                        <a:pt x="0" y="0"/>
                      </a:moveTo>
                      <a:lnTo>
                        <a:pt x="2680" y="21600"/>
                      </a:lnTo>
                      <a:lnTo>
                        <a:pt x="18920" y="2160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3333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7" name="AutoShape 85"/>
                <p:cNvSpPr>
                  <a:spLocks noChangeArrowheads="1"/>
                </p:cNvSpPr>
                <p:nvPr/>
              </p:nvSpPr>
              <p:spPr bwMode="auto">
                <a:xfrm>
                  <a:off x="3891" y="3022"/>
                  <a:ext cx="363" cy="363"/>
                </a:xfrm>
                <a:custGeom>
                  <a:avLst/>
                  <a:gdLst>
                    <a:gd name="T0" fmla="*/ 348 w 21600"/>
                    <a:gd name="T1" fmla="*/ 182 h 21600"/>
                    <a:gd name="T2" fmla="*/ 182 w 21600"/>
                    <a:gd name="T3" fmla="*/ 363 h 21600"/>
                    <a:gd name="T4" fmla="*/ 15 w 21600"/>
                    <a:gd name="T5" fmla="*/ 182 h 21600"/>
                    <a:gd name="T6" fmla="*/ 182 w 21600"/>
                    <a:gd name="T7" fmla="*/ 0 h 2160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2678 w 21600"/>
                    <a:gd name="T13" fmla="*/ 2678 h 21600"/>
                    <a:gd name="T14" fmla="*/ 18922 w 21600"/>
                    <a:gd name="T15" fmla="*/ 18922 h 2160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1600" h="21600">
                      <a:moveTo>
                        <a:pt x="0" y="0"/>
                      </a:moveTo>
                      <a:lnTo>
                        <a:pt x="1785" y="21600"/>
                      </a:lnTo>
                      <a:lnTo>
                        <a:pt x="19815" y="2160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3333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103" name="AutoShape 86"/>
              <p:cNvSpPr>
                <a:spLocks noChangeArrowheads="1"/>
              </p:cNvSpPr>
              <p:nvPr/>
            </p:nvSpPr>
            <p:spPr bwMode="auto">
              <a:xfrm rot="-1800000">
                <a:off x="3936" y="2977"/>
                <a:ext cx="91" cy="317"/>
              </a:xfrm>
              <a:custGeom>
                <a:avLst/>
                <a:gdLst>
                  <a:gd name="T0" fmla="*/ 85 w 21600"/>
                  <a:gd name="T1" fmla="*/ 159 h 21600"/>
                  <a:gd name="T2" fmla="*/ 45 w 21600"/>
                  <a:gd name="T3" fmla="*/ 317 h 21600"/>
                  <a:gd name="T4" fmla="*/ 6 w 21600"/>
                  <a:gd name="T5" fmla="*/ 159 h 21600"/>
                  <a:gd name="T6" fmla="*/ 45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086 w 21600"/>
                  <a:gd name="T13" fmla="*/ 3134 h 21600"/>
                  <a:gd name="T14" fmla="*/ 18514 w 21600"/>
                  <a:gd name="T15" fmla="*/ 18466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2680" y="21600"/>
                    </a:lnTo>
                    <a:lnTo>
                      <a:pt x="18920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bg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4" name="AutoShape 88"/>
              <p:cNvSpPr>
                <a:spLocks noChangeArrowheads="1"/>
              </p:cNvSpPr>
              <p:nvPr/>
            </p:nvSpPr>
            <p:spPr bwMode="auto">
              <a:xfrm rot="-1800000">
                <a:off x="3936" y="2977"/>
                <a:ext cx="91" cy="317"/>
              </a:xfrm>
              <a:custGeom>
                <a:avLst/>
                <a:gdLst>
                  <a:gd name="T0" fmla="*/ 85 w 21600"/>
                  <a:gd name="T1" fmla="*/ 159 h 21600"/>
                  <a:gd name="T2" fmla="*/ 45 w 21600"/>
                  <a:gd name="T3" fmla="*/ 317 h 21600"/>
                  <a:gd name="T4" fmla="*/ 6 w 21600"/>
                  <a:gd name="T5" fmla="*/ 159 h 21600"/>
                  <a:gd name="T6" fmla="*/ 45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086 w 21600"/>
                  <a:gd name="T13" fmla="*/ 3134 h 21600"/>
                  <a:gd name="T14" fmla="*/ 18514 w 21600"/>
                  <a:gd name="T15" fmla="*/ 18466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2680" y="21600"/>
                    </a:lnTo>
                    <a:lnTo>
                      <a:pt x="18920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333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5" name="AutoShape 91"/>
              <p:cNvSpPr>
                <a:spLocks noChangeArrowheads="1"/>
              </p:cNvSpPr>
              <p:nvPr/>
            </p:nvSpPr>
            <p:spPr bwMode="auto">
              <a:xfrm rot="1800000" flipH="1">
                <a:off x="4118" y="2976"/>
                <a:ext cx="91" cy="317"/>
              </a:xfrm>
              <a:custGeom>
                <a:avLst/>
                <a:gdLst>
                  <a:gd name="T0" fmla="*/ 85 w 21600"/>
                  <a:gd name="T1" fmla="*/ 159 h 21600"/>
                  <a:gd name="T2" fmla="*/ 45 w 21600"/>
                  <a:gd name="T3" fmla="*/ 317 h 21600"/>
                  <a:gd name="T4" fmla="*/ 6 w 21600"/>
                  <a:gd name="T5" fmla="*/ 159 h 21600"/>
                  <a:gd name="T6" fmla="*/ 45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086 w 21600"/>
                  <a:gd name="T13" fmla="*/ 3134 h 21600"/>
                  <a:gd name="T14" fmla="*/ 18514 w 21600"/>
                  <a:gd name="T15" fmla="*/ 18466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2680" y="21600"/>
                    </a:lnTo>
                    <a:lnTo>
                      <a:pt x="18920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bg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6" name="AutoShape 92"/>
              <p:cNvSpPr>
                <a:spLocks noChangeArrowheads="1"/>
              </p:cNvSpPr>
              <p:nvPr/>
            </p:nvSpPr>
            <p:spPr bwMode="auto">
              <a:xfrm rot="1800000" flipH="1">
                <a:off x="4118" y="2976"/>
                <a:ext cx="91" cy="317"/>
              </a:xfrm>
              <a:custGeom>
                <a:avLst/>
                <a:gdLst>
                  <a:gd name="T0" fmla="*/ 85 w 21600"/>
                  <a:gd name="T1" fmla="*/ 159 h 21600"/>
                  <a:gd name="T2" fmla="*/ 45 w 21600"/>
                  <a:gd name="T3" fmla="*/ 317 h 21600"/>
                  <a:gd name="T4" fmla="*/ 6 w 21600"/>
                  <a:gd name="T5" fmla="*/ 159 h 21600"/>
                  <a:gd name="T6" fmla="*/ 45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086 w 21600"/>
                  <a:gd name="T13" fmla="*/ 3134 h 21600"/>
                  <a:gd name="T14" fmla="*/ 18514 w 21600"/>
                  <a:gd name="T15" fmla="*/ 18466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2680" y="21600"/>
                    </a:lnTo>
                    <a:lnTo>
                      <a:pt x="18920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333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7" name="Oval 97"/>
              <p:cNvSpPr>
                <a:spLocks noChangeArrowheads="1"/>
              </p:cNvSpPr>
              <p:nvPr/>
            </p:nvSpPr>
            <p:spPr bwMode="auto">
              <a:xfrm>
                <a:off x="3936" y="2841"/>
                <a:ext cx="272" cy="272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8" name="Oval 98"/>
              <p:cNvSpPr>
                <a:spLocks noChangeArrowheads="1"/>
              </p:cNvSpPr>
              <p:nvPr/>
            </p:nvSpPr>
            <p:spPr bwMode="auto">
              <a:xfrm>
                <a:off x="3936" y="2841"/>
                <a:ext cx="272" cy="272"/>
              </a:xfrm>
              <a:prstGeom prst="ellipse">
                <a:avLst/>
              </a:prstGeom>
              <a:solidFill>
                <a:srgbClr val="3333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109" name="Group 106"/>
              <p:cNvGrpSpPr>
                <a:grpSpLocks/>
              </p:cNvGrpSpPr>
              <p:nvPr/>
            </p:nvGrpSpPr>
            <p:grpSpPr bwMode="auto">
              <a:xfrm>
                <a:off x="3982" y="2886"/>
                <a:ext cx="166" cy="91"/>
                <a:chOff x="3528" y="3067"/>
                <a:chExt cx="166" cy="91"/>
              </a:xfrm>
            </p:grpSpPr>
            <p:sp>
              <p:nvSpPr>
                <p:cNvPr id="113" name="AutoShape 104"/>
                <p:cNvSpPr>
                  <a:spLocks noChangeArrowheads="1"/>
                </p:cNvSpPr>
                <p:nvPr/>
              </p:nvSpPr>
              <p:spPr bwMode="auto">
                <a:xfrm rot="1800000">
                  <a:off x="3528" y="3067"/>
                  <a:ext cx="91" cy="91"/>
                </a:xfrm>
                <a:custGeom>
                  <a:avLst/>
                  <a:gdLst>
                    <a:gd name="T0" fmla="*/ 45 w 21600"/>
                    <a:gd name="T1" fmla="*/ 0 h 21600"/>
                    <a:gd name="T2" fmla="*/ 17 w 21600"/>
                    <a:gd name="T3" fmla="*/ 20 h 21600"/>
                    <a:gd name="T4" fmla="*/ 45 w 21600"/>
                    <a:gd name="T5" fmla="*/ 14 h 21600"/>
                    <a:gd name="T6" fmla="*/ 74 w 21600"/>
                    <a:gd name="T7" fmla="*/ 20 h 2160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1187 w 21600"/>
                    <a:gd name="T13" fmla="*/ 0 h 21600"/>
                    <a:gd name="T14" fmla="*/ 20413 w 21600"/>
                    <a:gd name="T15" fmla="*/ 7358 h 2160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1600" h="21600">
                      <a:moveTo>
                        <a:pt x="5222" y="5934"/>
                      </a:moveTo>
                      <a:cubicBezTo>
                        <a:pt x="6627" y="4322"/>
                        <a:pt x="8661" y="3397"/>
                        <a:pt x="10800" y="3398"/>
                      </a:cubicBezTo>
                      <a:cubicBezTo>
                        <a:pt x="12938" y="3398"/>
                        <a:pt x="14972" y="4322"/>
                        <a:pt x="16377" y="5934"/>
                      </a:cubicBezTo>
                      <a:lnTo>
                        <a:pt x="18938" y="3700"/>
                      </a:lnTo>
                      <a:cubicBezTo>
                        <a:pt x="16887" y="1349"/>
                        <a:pt x="13919" y="-1"/>
                        <a:pt x="10799" y="0"/>
                      </a:cubicBezTo>
                      <a:cubicBezTo>
                        <a:pt x="7680" y="0"/>
                        <a:pt x="4712" y="1349"/>
                        <a:pt x="2661" y="3700"/>
                      </a:cubicBezTo>
                      <a:lnTo>
                        <a:pt x="5222" y="5934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4" name="AutoShape 105"/>
                <p:cNvSpPr>
                  <a:spLocks noChangeArrowheads="1"/>
                </p:cNvSpPr>
                <p:nvPr/>
              </p:nvSpPr>
              <p:spPr bwMode="auto">
                <a:xfrm rot="19800000" flipH="1">
                  <a:off x="3603" y="3067"/>
                  <a:ext cx="91" cy="91"/>
                </a:xfrm>
                <a:custGeom>
                  <a:avLst/>
                  <a:gdLst>
                    <a:gd name="T0" fmla="*/ 45 w 21600"/>
                    <a:gd name="T1" fmla="*/ 0 h 21600"/>
                    <a:gd name="T2" fmla="*/ 17 w 21600"/>
                    <a:gd name="T3" fmla="*/ 20 h 21600"/>
                    <a:gd name="T4" fmla="*/ 45 w 21600"/>
                    <a:gd name="T5" fmla="*/ 14 h 21600"/>
                    <a:gd name="T6" fmla="*/ 74 w 21600"/>
                    <a:gd name="T7" fmla="*/ 20 h 2160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1187 w 21600"/>
                    <a:gd name="T13" fmla="*/ 0 h 21600"/>
                    <a:gd name="T14" fmla="*/ 20413 w 21600"/>
                    <a:gd name="T15" fmla="*/ 7358 h 2160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1600" h="21600">
                      <a:moveTo>
                        <a:pt x="5222" y="5934"/>
                      </a:moveTo>
                      <a:cubicBezTo>
                        <a:pt x="6627" y="4322"/>
                        <a:pt x="8661" y="3397"/>
                        <a:pt x="10800" y="3398"/>
                      </a:cubicBezTo>
                      <a:cubicBezTo>
                        <a:pt x="12938" y="3398"/>
                        <a:pt x="14972" y="4322"/>
                        <a:pt x="16377" y="5934"/>
                      </a:cubicBezTo>
                      <a:lnTo>
                        <a:pt x="18938" y="3700"/>
                      </a:lnTo>
                      <a:cubicBezTo>
                        <a:pt x="16887" y="1349"/>
                        <a:pt x="13919" y="-1"/>
                        <a:pt x="10799" y="0"/>
                      </a:cubicBezTo>
                      <a:cubicBezTo>
                        <a:pt x="7680" y="0"/>
                        <a:pt x="4712" y="1349"/>
                        <a:pt x="2661" y="3700"/>
                      </a:cubicBezTo>
                      <a:lnTo>
                        <a:pt x="5222" y="5934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10" name="Group 109"/>
              <p:cNvGrpSpPr>
                <a:grpSpLocks/>
              </p:cNvGrpSpPr>
              <p:nvPr/>
            </p:nvGrpSpPr>
            <p:grpSpPr bwMode="auto">
              <a:xfrm>
                <a:off x="3982" y="3022"/>
                <a:ext cx="181" cy="45"/>
                <a:chOff x="3982" y="3022"/>
                <a:chExt cx="227" cy="46"/>
              </a:xfrm>
            </p:grpSpPr>
            <p:sp>
              <p:nvSpPr>
                <p:cNvPr id="111" name="AutoShape 107"/>
                <p:cNvSpPr>
                  <a:spLocks noChangeArrowheads="1"/>
                </p:cNvSpPr>
                <p:nvPr/>
              </p:nvSpPr>
              <p:spPr bwMode="auto">
                <a:xfrm rot="10800000">
                  <a:off x="3982" y="3022"/>
                  <a:ext cx="91" cy="46"/>
                </a:xfrm>
                <a:custGeom>
                  <a:avLst/>
                  <a:gdLst>
                    <a:gd name="T0" fmla="*/ 45 w 21600"/>
                    <a:gd name="T1" fmla="*/ 0 h 21600"/>
                    <a:gd name="T2" fmla="*/ 11 w 21600"/>
                    <a:gd name="T3" fmla="*/ 23 h 21600"/>
                    <a:gd name="T4" fmla="*/ 45 w 21600"/>
                    <a:gd name="T5" fmla="*/ 12 h 21600"/>
                    <a:gd name="T6" fmla="*/ 80 w 21600"/>
                    <a:gd name="T7" fmla="*/ 23 h 2160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21600"/>
                    <a:gd name="T13" fmla="*/ 0 h 21600"/>
                    <a:gd name="T14" fmla="*/ 21600 w 21600"/>
                    <a:gd name="T15" fmla="*/ 7513 h 2160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1600" h="21600">
                      <a:moveTo>
                        <a:pt x="5400" y="10800"/>
                      </a:moveTo>
                      <a:cubicBezTo>
                        <a:pt x="5400" y="7817"/>
                        <a:pt x="7817" y="5400"/>
                        <a:pt x="10800" y="5400"/>
                      </a:cubicBezTo>
                      <a:cubicBezTo>
                        <a:pt x="13782" y="5399"/>
                        <a:pt x="16199" y="7817"/>
                        <a:pt x="16200" y="10799"/>
                      </a:cubicBezTo>
                      <a:lnTo>
                        <a:pt x="21600" y="10800"/>
                      </a:lnTo>
                      <a:cubicBezTo>
                        <a:pt x="21600" y="4835"/>
                        <a:pt x="16764" y="0"/>
                        <a:pt x="10800" y="0"/>
                      </a:cubicBezTo>
                      <a:cubicBezTo>
                        <a:pt x="4835" y="0"/>
                        <a:pt x="0" y="4835"/>
                        <a:pt x="0" y="10800"/>
                      </a:cubicBezTo>
                      <a:lnTo>
                        <a:pt x="5400" y="1080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2" name="AutoShape 108"/>
                <p:cNvSpPr>
                  <a:spLocks noChangeArrowheads="1"/>
                </p:cNvSpPr>
                <p:nvPr/>
              </p:nvSpPr>
              <p:spPr bwMode="auto">
                <a:xfrm rot="10800000">
                  <a:off x="4118" y="3022"/>
                  <a:ext cx="91" cy="46"/>
                </a:xfrm>
                <a:custGeom>
                  <a:avLst/>
                  <a:gdLst>
                    <a:gd name="T0" fmla="*/ 45 w 21600"/>
                    <a:gd name="T1" fmla="*/ 0 h 21600"/>
                    <a:gd name="T2" fmla="*/ 11 w 21600"/>
                    <a:gd name="T3" fmla="*/ 23 h 21600"/>
                    <a:gd name="T4" fmla="*/ 45 w 21600"/>
                    <a:gd name="T5" fmla="*/ 12 h 21600"/>
                    <a:gd name="T6" fmla="*/ 80 w 21600"/>
                    <a:gd name="T7" fmla="*/ 23 h 2160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21600"/>
                    <a:gd name="T13" fmla="*/ 0 h 21600"/>
                    <a:gd name="T14" fmla="*/ 21600 w 21600"/>
                    <a:gd name="T15" fmla="*/ 7513 h 2160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1600" h="21600">
                      <a:moveTo>
                        <a:pt x="5400" y="10800"/>
                      </a:moveTo>
                      <a:cubicBezTo>
                        <a:pt x="5400" y="7817"/>
                        <a:pt x="7817" y="5400"/>
                        <a:pt x="10800" y="5400"/>
                      </a:cubicBezTo>
                      <a:cubicBezTo>
                        <a:pt x="13782" y="5399"/>
                        <a:pt x="16199" y="7817"/>
                        <a:pt x="16200" y="10799"/>
                      </a:cubicBezTo>
                      <a:lnTo>
                        <a:pt x="21600" y="10800"/>
                      </a:lnTo>
                      <a:cubicBezTo>
                        <a:pt x="21600" y="4835"/>
                        <a:pt x="16764" y="0"/>
                        <a:pt x="10800" y="0"/>
                      </a:cubicBezTo>
                      <a:cubicBezTo>
                        <a:pt x="4835" y="0"/>
                        <a:pt x="0" y="4835"/>
                        <a:pt x="0" y="10800"/>
                      </a:cubicBezTo>
                      <a:lnTo>
                        <a:pt x="5400" y="1080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121" name="グループ化 120"/>
          <p:cNvGrpSpPr/>
          <p:nvPr/>
        </p:nvGrpSpPr>
        <p:grpSpPr>
          <a:xfrm>
            <a:off x="5988115" y="1252747"/>
            <a:ext cx="1584325" cy="1177925"/>
            <a:chOff x="2360613" y="4772025"/>
            <a:chExt cx="1584325" cy="1177925"/>
          </a:xfrm>
        </p:grpSpPr>
        <p:grpSp>
          <p:nvGrpSpPr>
            <p:cNvPr id="122" name="Group 99"/>
            <p:cNvGrpSpPr>
              <a:grpSpLocks/>
            </p:cNvGrpSpPr>
            <p:nvPr/>
          </p:nvGrpSpPr>
          <p:grpSpPr bwMode="auto">
            <a:xfrm>
              <a:off x="2360613" y="4772025"/>
              <a:ext cx="1584325" cy="1177925"/>
              <a:chOff x="1487" y="2568"/>
              <a:chExt cx="1588" cy="1180"/>
            </a:xfrm>
          </p:grpSpPr>
          <p:grpSp>
            <p:nvGrpSpPr>
              <p:cNvPr id="126" name="Group 59"/>
              <p:cNvGrpSpPr>
                <a:grpSpLocks/>
              </p:cNvGrpSpPr>
              <p:nvPr/>
            </p:nvGrpSpPr>
            <p:grpSpPr bwMode="auto">
              <a:xfrm>
                <a:off x="1487" y="3294"/>
                <a:ext cx="590" cy="454"/>
                <a:chOff x="1487" y="3294"/>
                <a:chExt cx="590" cy="454"/>
              </a:xfrm>
            </p:grpSpPr>
            <p:sp>
              <p:nvSpPr>
                <p:cNvPr id="157" name="Freeform 58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590" cy="454"/>
                </a:xfrm>
                <a:custGeom>
                  <a:avLst/>
                  <a:gdLst>
                    <a:gd name="T0" fmla="*/ 0 w 590"/>
                    <a:gd name="T1" fmla="*/ 454 h 454"/>
                    <a:gd name="T2" fmla="*/ 454 w 590"/>
                    <a:gd name="T3" fmla="*/ 454 h 454"/>
                    <a:gd name="T4" fmla="*/ 590 w 590"/>
                    <a:gd name="T5" fmla="*/ 318 h 454"/>
                    <a:gd name="T6" fmla="*/ 590 w 590"/>
                    <a:gd name="T7" fmla="*/ 0 h 454"/>
                    <a:gd name="T8" fmla="*/ 136 w 590"/>
                    <a:gd name="T9" fmla="*/ 0 h 454"/>
                    <a:gd name="T10" fmla="*/ 0 w 590"/>
                    <a:gd name="T11" fmla="*/ 136 h 454"/>
                    <a:gd name="T12" fmla="*/ 0 w 590"/>
                    <a:gd name="T13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90" h="454">
                      <a:moveTo>
                        <a:pt x="0" y="454"/>
                      </a:moveTo>
                      <a:lnTo>
                        <a:pt x="454" y="454"/>
                      </a:lnTo>
                      <a:lnTo>
                        <a:pt x="590" y="318"/>
                      </a:lnTo>
                      <a:lnTo>
                        <a:pt x="590" y="0"/>
                      </a:lnTo>
                      <a:lnTo>
                        <a:pt x="136" y="0"/>
                      </a:lnTo>
                      <a:lnTo>
                        <a:pt x="0" y="136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58" name="Rectangle 49"/>
                <p:cNvSpPr>
                  <a:spLocks noChangeArrowheads="1"/>
                </p:cNvSpPr>
                <p:nvPr/>
              </p:nvSpPr>
              <p:spPr bwMode="auto">
                <a:xfrm>
                  <a:off x="1487" y="3430"/>
                  <a:ext cx="454" cy="318"/>
                </a:xfrm>
                <a:prstGeom prst="rect">
                  <a:avLst/>
                </a:prstGeom>
                <a:solidFill>
                  <a:srgbClr val="CC99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59" name="Freeform 50"/>
                <p:cNvSpPr>
                  <a:spLocks/>
                </p:cNvSpPr>
                <p:nvPr/>
              </p:nvSpPr>
              <p:spPr bwMode="auto">
                <a:xfrm>
                  <a:off x="1941" y="3294"/>
                  <a:ext cx="136" cy="454"/>
                </a:xfrm>
                <a:custGeom>
                  <a:avLst/>
                  <a:gdLst>
                    <a:gd name="T0" fmla="*/ 0 w 136"/>
                    <a:gd name="T1" fmla="*/ 454 h 454"/>
                    <a:gd name="T2" fmla="*/ 0 w 136"/>
                    <a:gd name="T3" fmla="*/ 136 h 454"/>
                    <a:gd name="T4" fmla="*/ 136 w 136"/>
                    <a:gd name="T5" fmla="*/ 0 h 454"/>
                    <a:gd name="T6" fmla="*/ 136 w 136"/>
                    <a:gd name="T7" fmla="*/ 318 h 454"/>
                    <a:gd name="T8" fmla="*/ 0 w 136"/>
                    <a:gd name="T9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454">
                      <a:moveTo>
                        <a:pt x="0" y="454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136" y="318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9966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60" name="Freeform 55"/>
                <p:cNvSpPr>
                  <a:spLocks/>
                </p:cNvSpPr>
                <p:nvPr/>
              </p:nvSpPr>
              <p:spPr bwMode="auto">
                <a:xfrm>
                  <a:off x="1714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61" name="Freeform 56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27" name="Group 60"/>
              <p:cNvGrpSpPr>
                <a:grpSpLocks/>
              </p:cNvGrpSpPr>
              <p:nvPr/>
            </p:nvGrpSpPr>
            <p:grpSpPr bwMode="auto">
              <a:xfrm>
                <a:off x="1986" y="3294"/>
                <a:ext cx="590" cy="454"/>
                <a:chOff x="1487" y="3294"/>
                <a:chExt cx="590" cy="454"/>
              </a:xfrm>
            </p:grpSpPr>
            <p:sp>
              <p:nvSpPr>
                <p:cNvPr id="152" name="Freeform 61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590" cy="454"/>
                </a:xfrm>
                <a:custGeom>
                  <a:avLst/>
                  <a:gdLst>
                    <a:gd name="T0" fmla="*/ 0 w 590"/>
                    <a:gd name="T1" fmla="*/ 454 h 454"/>
                    <a:gd name="T2" fmla="*/ 454 w 590"/>
                    <a:gd name="T3" fmla="*/ 454 h 454"/>
                    <a:gd name="T4" fmla="*/ 590 w 590"/>
                    <a:gd name="T5" fmla="*/ 318 h 454"/>
                    <a:gd name="T6" fmla="*/ 590 w 590"/>
                    <a:gd name="T7" fmla="*/ 0 h 454"/>
                    <a:gd name="T8" fmla="*/ 136 w 590"/>
                    <a:gd name="T9" fmla="*/ 0 h 454"/>
                    <a:gd name="T10" fmla="*/ 0 w 590"/>
                    <a:gd name="T11" fmla="*/ 136 h 454"/>
                    <a:gd name="T12" fmla="*/ 0 w 590"/>
                    <a:gd name="T13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90" h="454">
                      <a:moveTo>
                        <a:pt x="0" y="454"/>
                      </a:moveTo>
                      <a:lnTo>
                        <a:pt x="454" y="454"/>
                      </a:lnTo>
                      <a:lnTo>
                        <a:pt x="590" y="318"/>
                      </a:lnTo>
                      <a:lnTo>
                        <a:pt x="590" y="0"/>
                      </a:lnTo>
                      <a:lnTo>
                        <a:pt x="136" y="0"/>
                      </a:lnTo>
                      <a:lnTo>
                        <a:pt x="0" y="136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53" name="Rectangle 62"/>
                <p:cNvSpPr>
                  <a:spLocks noChangeArrowheads="1"/>
                </p:cNvSpPr>
                <p:nvPr/>
              </p:nvSpPr>
              <p:spPr bwMode="auto">
                <a:xfrm>
                  <a:off x="1487" y="3430"/>
                  <a:ext cx="454" cy="318"/>
                </a:xfrm>
                <a:prstGeom prst="rect">
                  <a:avLst/>
                </a:prstGeom>
                <a:solidFill>
                  <a:srgbClr val="CC99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54" name="Freeform 63"/>
                <p:cNvSpPr>
                  <a:spLocks/>
                </p:cNvSpPr>
                <p:nvPr/>
              </p:nvSpPr>
              <p:spPr bwMode="auto">
                <a:xfrm>
                  <a:off x="1941" y="3294"/>
                  <a:ext cx="136" cy="454"/>
                </a:xfrm>
                <a:custGeom>
                  <a:avLst/>
                  <a:gdLst>
                    <a:gd name="T0" fmla="*/ 0 w 136"/>
                    <a:gd name="T1" fmla="*/ 454 h 454"/>
                    <a:gd name="T2" fmla="*/ 0 w 136"/>
                    <a:gd name="T3" fmla="*/ 136 h 454"/>
                    <a:gd name="T4" fmla="*/ 136 w 136"/>
                    <a:gd name="T5" fmla="*/ 0 h 454"/>
                    <a:gd name="T6" fmla="*/ 136 w 136"/>
                    <a:gd name="T7" fmla="*/ 318 h 454"/>
                    <a:gd name="T8" fmla="*/ 0 w 136"/>
                    <a:gd name="T9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454">
                      <a:moveTo>
                        <a:pt x="0" y="454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136" y="318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9966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55" name="Freeform 64"/>
                <p:cNvSpPr>
                  <a:spLocks/>
                </p:cNvSpPr>
                <p:nvPr/>
              </p:nvSpPr>
              <p:spPr bwMode="auto">
                <a:xfrm>
                  <a:off x="1714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56" name="Freeform 65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28" name="Group 72"/>
              <p:cNvGrpSpPr>
                <a:grpSpLocks/>
              </p:cNvGrpSpPr>
              <p:nvPr/>
            </p:nvGrpSpPr>
            <p:grpSpPr bwMode="auto">
              <a:xfrm>
                <a:off x="2485" y="3294"/>
                <a:ext cx="590" cy="454"/>
                <a:chOff x="1487" y="3294"/>
                <a:chExt cx="590" cy="454"/>
              </a:xfrm>
            </p:grpSpPr>
            <p:sp>
              <p:nvSpPr>
                <p:cNvPr id="147" name="Freeform 73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590" cy="454"/>
                </a:xfrm>
                <a:custGeom>
                  <a:avLst/>
                  <a:gdLst>
                    <a:gd name="T0" fmla="*/ 0 w 590"/>
                    <a:gd name="T1" fmla="*/ 454 h 454"/>
                    <a:gd name="T2" fmla="*/ 454 w 590"/>
                    <a:gd name="T3" fmla="*/ 454 h 454"/>
                    <a:gd name="T4" fmla="*/ 590 w 590"/>
                    <a:gd name="T5" fmla="*/ 318 h 454"/>
                    <a:gd name="T6" fmla="*/ 590 w 590"/>
                    <a:gd name="T7" fmla="*/ 0 h 454"/>
                    <a:gd name="T8" fmla="*/ 136 w 590"/>
                    <a:gd name="T9" fmla="*/ 0 h 454"/>
                    <a:gd name="T10" fmla="*/ 0 w 590"/>
                    <a:gd name="T11" fmla="*/ 136 h 454"/>
                    <a:gd name="T12" fmla="*/ 0 w 590"/>
                    <a:gd name="T13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90" h="454">
                      <a:moveTo>
                        <a:pt x="0" y="454"/>
                      </a:moveTo>
                      <a:lnTo>
                        <a:pt x="454" y="454"/>
                      </a:lnTo>
                      <a:lnTo>
                        <a:pt x="590" y="318"/>
                      </a:lnTo>
                      <a:lnTo>
                        <a:pt x="590" y="0"/>
                      </a:lnTo>
                      <a:lnTo>
                        <a:pt x="136" y="0"/>
                      </a:lnTo>
                      <a:lnTo>
                        <a:pt x="0" y="136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48" name="Rectangle 74"/>
                <p:cNvSpPr>
                  <a:spLocks noChangeArrowheads="1"/>
                </p:cNvSpPr>
                <p:nvPr/>
              </p:nvSpPr>
              <p:spPr bwMode="auto">
                <a:xfrm>
                  <a:off x="1487" y="3430"/>
                  <a:ext cx="454" cy="318"/>
                </a:xfrm>
                <a:prstGeom prst="rect">
                  <a:avLst/>
                </a:prstGeom>
                <a:solidFill>
                  <a:srgbClr val="CC99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9" name="Freeform 75"/>
                <p:cNvSpPr>
                  <a:spLocks/>
                </p:cNvSpPr>
                <p:nvPr/>
              </p:nvSpPr>
              <p:spPr bwMode="auto">
                <a:xfrm>
                  <a:off x="1941" y="3294"/>
                  <a:ext cx="136" cy="454"/>
                </a:xfrm>
                <a:custGeom>
                  <a:avLst/>
                  <a:gdLst>
                    <a:gd name="T0" fmla="*/ 0 w 136"/>
                    <a:gd name="T1" fmla="*/ 454 h 454"/>
                    <a:gd name="T2" fmla="*/ 0 w 136"/>
                    <a:gd name="T3" fmla="*/ 136 h 454"/>
                    <a:gd name="T4" fmla="*/ 136 w 136"/>
                    <a:gd name="T5" fmla="*/ 0 h 454"/>
                    <a:gd name="T6" fmla="*/ 136 w 136"/>
                    <a:gd name="T7" fmla="*/ 318 h 454"/>
                    <a:gd name="T8" fmla="*/ 0 w 136"/>
                    <a:gd name="T9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454">
                      <a:moveTo>
                        <a:pt x="0" y="454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136" y="318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9966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50" name="Freeform 76"/>
                <p:cNvSpPr>
                  <a:spLocks/>
                </p:cNvSpPr>
                <p:nvPr/>
              </p:nvSpPr>
              <p:spPr bwMode="auto">
                <a:xfrm>
                  <a:off x="1714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51" name="Freeform 77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29" name="Group 81"/>
              <p:cNvGrpSpPr>
                <a:grpSpLocks/>
              </p:cNvGrpSpPr>
              <p:nvPr/>
            </p:nvGrpSpPr>
            <p:grpSpPr bwMode="auto">
              <a:xfrm>
                <a:off x="1668" y="2931"/>
                <a:ext cx="590" cy="454"/>
                <a:chOff x="1487" y="3294"/>
                <a:chExt cx="590" cy="454"/>
              </a:xfrm>
            </p:grpSpPr>
            <p:sp>
              <p:nvSpPr>
                <p:cNvPr id="142" name="Freeform 82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590" cy="454"/>
                </a:xfrm>
                <a:custGeom>
                  <a:avLst/>
                  <a:gdLst>
                    <a:gd name="T0" fmla="*/ 0 w 590"/>
                    <a:gd name="T1" fmla="*/ 454 h 454"/>
                    <a:gd name="T2" fmla="*/ 454 w 590"/>
                    <a:gd name="T3" fmla="*/ 454 h 454"/>
                    <a:gd name="T4" fmla="*/ 590 w 590"/>
                    <a:gd name="T5" fmla="*/ 318 h 454"/>
                    <a:gd name="T6" fmla="*/ 590 w 590"/>
                    <a:gd name="T7" fmla="*/ 0 h 454"/>
                    <a:gd name="T8" fmla="*/ 136 w 590"/>
                    <a:gd name="T9" fmla="*/ 0 h 454"/>
                    <a:gd name="T10" fmla="*/ 0 w 590"/>
                    <a:gd name="T11" fmla="*/ 136 h 454"/>
                    <a:gd name="T12" fmla="*/ 0 w 590"/>
                    <a:gd name="T13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90" h="454">
                      <a:moveTo>
                        <a:pt x="0" y="454"/>
                      </a:moveTo>
                      <a:lnTo>
                        <a:pt x="454" y="454"/>
                      </a:lnTo>
                      <a:lnTo>
                        <a:pt x="590" y="318"/>
                      </a:lnTo>
                      <a:lnTo>
                        <a:pt x="590" y="0"/>
                      </a:lnTo>
                      <a:lnTo>
                        <a:pt x="136" y="0"/>
                      </a:lnTo>
                      <a:lnTo>
                        <a:pt x="0" y="136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43" name="Rectangle 83"/>
                <p:cNvSpPr>
                  <a:spLocks noChangeArrowheads="1"/>
                </p:cNvSpPr>
                <p:nvPr/>
              </p:nvSpPr>
              <p:spPr bwMode="auto">
                <a:xfrm>
                  <a:off x="1487" y="3430"/>
                  <a:ext cx="454" cy="318"/>
                </a:xfrm>
                <a:prstGeom prst="rect">
                  <a:avLst/>
                </a:prstGeom>
                <a:solidFill>
                  <a:srgbClr val="CC99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4" name="Freeform 84"/>
                <p:cNvSpPr>
                  <a:spLocks/>
                </p:cNvSpPr>
                <p:nvPr/>
              </p:nvSpPr>
              <p:spPr bwMode="auto">
                <a:xfrm>
                  <a:off x="1941" y="3294"/>
                  <a:ext cx="136" cy="454"/>
                </a:xfrm>
                <a:custGeom>
                  <a:avLst/>
                  <a:gdLst>
                    <a:gd name="T0" fmla="*/ 0 w 136"/>
                    <a:gd name="T1" fmla="*/ 454 h 454"/>
                    <a:gd name="T2" fmla="*/ 0 w 136"/>
                    <a:gd name="T3" fmla="*/ 136 h 454"/>
                    <a:gd name="T4" fmla="*/ 136 w 136"/>
                    <a:gd name="T5" fmla="*/ 0 h 454"/>
                    <a:gd name="T6" fmla="*/ 136 w 136"/>
                    <a:gd name="T7" fmla="*/ 318 h 454"/>
                    <a:gd name="T8" fmla="*/ 0 w 136"/>
                    <a:gd name="T9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454">
                      <a:moveTo>
                        <a:pt x="0" y="454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136" y="318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9966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45" name="Freeform 85"/>
                <p:cNvSpPr>
                  <a:spLocks/>
                </p:cNvSpPr>
                <p:nvPr/>
              </p:nvSpPr>
              <p:spPr bwMode="auto">
                <a:xfrm>
                  <a:off x="1714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46" name="Freeform 86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30" name="Group 87"/>
              <p:cNvGrpSpPr>
                <a:grpSpLocks/>
              </p:cNvGrpSpPr>
              <p:nvPr/>
            </p:nvGrpSpPr>
            <p:grpSpPr bwMode="auto">
              <a:xfrm>
                <a:off x="2167" y="2931"/>
                <a:ext cx="590" cy="454"/>
                <a:chOff x="1487" y="3294"/>
                <a:chExt cx="590" cy="454"/>
              </a:xfrm>
            </p:grpSpPr>
            <p:sp>
              <p:nvSpPr>
                <p:cNvPr id="137" name="Freeform 88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590" cy="454"/>
                </a:xfrm>
                <a:custGeom>
                  <a:avLst/>
                  <a:gdLst>
                    <a:gd name="T0" fmla="*/ 0 w 590"/>
                    <a:gd name="T1" fmla="*/ 454 h 454"/>
                    <a:gd name="T2" fmla="*/ 454 w 590"/>
                    <a:gd name="T3" fmla="*/ 454 h 454"/>
                    <a:gd name="T4" fmla="*/ 590 w 590"/>
                    <a:gd name="T5" fmla="*/ 318 h 454"/>
                    <a:gd name="T6" fmla="*/ 590 w 590"/>
                    <a:gd name="T7" fmla="*/ 0 h 454"/>
                    <a:gd name="T8" fmla="*/ 136 w 590"/>
                    <a:gd name="T9" fmla="*/ 0 h 454"/>
                    <a:gd name="T10" fmla="*/ 0 w 590"/>
                    <a:gd name="T11" fmla="*/ 136 h 454"/>
                    <a:gd name="T12" fmla="*/ 0 w 590"/>
                    <a:gd name="T13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90" h="454">
                      <a:moveTo>
                        <a:pt x="0" y="454"/>
                      </a:moveTo>
                      <a:lnTo>
                        <a:pt x="454" y="454"/>
                      </a:lnTo>
                      <a:lnTo>
                        <a:pt x="590" y="318"/>
                      </a:lnTo>
                      <a:lnTo>
                        <a:pt x="590" y="0"/>
                      </a:lnTo>
                      <a:lnTo>
                        <a:pt x="136" y="0"/>
                      </a:lnTo>
                      <a:lnTo>
                        <a:pt x="0" y="136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38" name="Rectangle 89"/>
                <p:cNvSpPr>
                  <a:spLocks noChangeArrowheads="1"/>
                </p:cNvSpPr>
                <p:nvPr/>
              </p:nvSpPr>
              <p:spPr bwMode="auto">
                <a:xfrm>
                  <a:off x="1487" y="3430"/>
                  <a:ext cx="454" cy="318"/>
                </a:xfrm>
                <a:prstGeom prst="rect">
                  <a:avLst/>
                </a:prstGeom>
                <a:solidFill>
                  <a:srgbClr val="CC99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39" name="Freeform 90"/>
                <p:cNvSpPr>
                  <a:spLocks/>
                </p:cNvSpPr>
                <p:nvPr/>
              </p:nvSpPr>
              <p:spPr bwMode="auto">
                <a:xfrm>
                  <a:off x="1941" y="3294"/>
                  <a:ext cx="136" cy="454"/>
                </a:xfrm>
                <a:custGeom>
                  <a:avLst/>
                  <a:gdLst>
                    <a:gd name="T0" fmla="*/ 0 w 136"/>
                    <a:gd name="T1" fmla="*/ 454 h 454"/>
                    <a:gd name="T2" fmla="*/ 0 w 136"/>
                    <a:gd name="T3" fmla="*/ 136 h 454"/>
                    <a:gd name="T4" fmla="*/ 136 w 136"/>
                    <a:gd name="T5" fmla="*/ 0 h 454"/>
                    <a:gd name="T6" fmla="*/ 136 w 136"/>
                    <a:gd name="T7" fmla="*/ 318 h 454"/>
                    <a:gd name="T8" fmla="*/ 0 w 136"/>
                    <a:gd name="T9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454">
                      <a:moveTo>
                        <a:pt x="0" y="454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136" y="318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9966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40" name="Freeform 91"/>
                <p:cNvSpPr>
                  <a:spLocks/>
                </p:cNvSpPr>
                <p:nvPr/>
              </p:nvSpPr>
              <p:spPr bwMode="auto">
                <a:xfrm>
                  <a:off x="1714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41" name="Freeform 92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31" name="Group 93"/>
              <p:cNvGrpSpPr>
                <a:grpSpLocks/>
              </p:cNvGrpSpPr>
              <p:nvPr/>
            </p:nvGrpSpPr>
            <p:grpSpPr bwMode="auto">
              <a:xfrm>
                <a:off x="1941" y="2568"/>
                <a:ext cx="590" cy="454"/>
                <a:chOff x="1487" y="3294"/>
                <a:chExt cx="590" cy="454"/>
              </a:xfrm>
            </p:grpSpPr>
            <p:sp>
              <p:nvSpPr>
                <p:cNvPr id="132" name="Freeform 94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590" cy="454"/>
                </a:xfrm>
                <a:custGeom>
                  <a:avLst/>
                  <a:gdLst>
                    <a:gd name="T0" fmla="*/ 0 w 590"/>
                    <a:gd name="T1" fmla="*/ 454 h 454"/>
                    <a:gd name="T2" fmla="*/ 454 w 590"/>
                    <a:gd name="T3" fmla="*/ 454 h 454"/>
                    <a:gd name="T4" fmla="*/ 590 w 590"/>
                    <a:gd name="T5" fmla="*/ 318 h 454"/>
                    <a:gd name="T6" fmla="*/ 590 w 590"/>
                    <a:gd name="T7" fmla="*/ 0 h 454"/>
                    <a:gd name="T8" fmla="*/ 136 w 590"/>
                    <a:gd name="T9" fmla="*/ 0 h 454"/>
                    <a:gd name="T10" fmla="*/ 0 w 590"/>
                    <a:gd name="T11" fmla="*/ 136 h 454"/>
                    <a:gd name="T12" fmla="*/ 0 w 590"/>
                    <a:gd name="T13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90" h="454">
                      <a:moveTo>
                        <a:pt x="0" y="454"/>
                      </a:moveTo>
                      <a:lnTo>
                        <a:pt x="454" y="454"/>
                      </a:lnTo>
                      <a:lnTo>
                        <a:pt x="590" y="318"/>
                      </a:lnTo>
                      <a:lnTo>
                        <a:pt x="590" y="0"/>
                      </a:lnTo>
                      <a:lnTo>
                        <a:pt x="136" y="0"/>
                      </a:lnTo>
                      <a:lnTo>
                        <a:pt x="0" y="136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33" name="Rectangle 95"/>
                <p:cNvSpPr>
                  <a:spLocks noChangeArrowheads="1"/>
                </p:cNvSpPr>
                <p:nvPr/>
              </p:nvSpPr>
              <p:spPr bwMode="auto">
                <a:xfrm>
                  <a:off x="1487" y="3430"/>
                  <a:ext cx="454" cy="318"/>
                </a:xfrm>
                <a:prstGeom prst="rect">
                  <a:avLst/>
                </a:prstGeom>
                <a:solidFill>
                  <a:srgbClr val="CC99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34" name="Freeform 96"/>
                <p:cNvSpPr>
                  <a:spLocks/>
                </p:cNvSpPr>
                <p:nvPr/>
              </p:nvSpPr>
              <p:spPr bwMode="auto">
                <a:xfrm>
                  <a:off x="1941" y="3294"/>
                  <a:ext cx="136" cy="454"/>
                </a:xfrm>
                <a:custGeom>
                  <a:avLst/>
                  <a:gdLst>
                    <a:gd name="T0" fmla="*/ 0 w 136"/>
                    <a:gd name="T1" fmla="*/ 454 h 454"/>
                    <a:gd name="T2" fmla="*/ 0 w 136"/>
                    <a:gd name="T3" fmla="*/ 136 h 454"/>
                    <a:gd name="T4" fmla="*/ 136 w 136"/>
                    <a:gd name="T5" fmla="*/ 0 h 454"/>
                    <a:gd name="T6" fmla="*/ 136 w 136"/>
                    <a:gd name="T7" fmla="*/ 318 h 454"/>
                    <a:gd name="T8" fmla="*/ 0 w 136"/>
                    <a:gd name="T9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454">
                      <a:moveTo>
                        <a:pt x="0" y="454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136" y="318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9966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35" name="Freeform 97"/>
                <p:cNvSpPr>
                  <a:spLocks/>
                </p:cNvSpPr>
                <p:nvPr/>
              </p:nvSpPr>
              <p:spPr bwMode="auto">
                <a:xfrm>
                  <a:off x="1714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36" name="Freeform 98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123" name="Group 100"/>
            <p:cNvGrpSpPr>
              <a:grpSpLocks/>
            </p:cNvGrpSpPr>
            <p:nvPr/>
          </p:nvGrpSpPr>
          <p:grpSpPr bwMode="auto">
            <a:xfrm>
              <a:off x="2792413" y="5229225"/>
              <a:ext cx="536575" cy="536575"/>
              <a:chOff x="489" y="3158"/>
              <a:chExt cx="498" cy="498"/>
            </a:xfrm>
          </p:grpSpPr>
          <p:sp>
            <p:nvSpPr>
              <p:cNvPr id="124" name="AutoShape 101"/>
              <p:cNvSpPr>
                <a:spLocks noChangeArrowheads="1"/>
              </p:cNvSpPr>
              <p:nvPr/>
            </p:nvSpPr>
            <p:spPr bwMode="auto">
              <a:xfrm rot="2700000">
                <a:off x="489" y="3158"/>
                <a:ext cx="498" cy="498"/>
              </a:xfrm>
              <a:prstGeom prst="plus">
                <a:avLst>
                  <a:gd name="adj" fmla="val 39634"/>
                </a:avLst>
              </a:prstGeom>
              <a:solidFill>
                <a:schemeClr val="bg1"/>
              </a:solidFill>
              <a:ln w="57150">
                <a:solidFill>
                  <a:schemeClr val="bg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5" name="AutoShape 102"/>
              <p:cNvSpPr>
                <a:spLocks noChangeArrowheads="1"/>
              </p:cNvSpPr>
              <p:nvPr/>
            </p:nvSpPr>
            <p:spPr bwMode="auto">
              <a:xfrm rot="2700000">
                <a:off x="489" y="3158"/>
                <a:ext cx="498" cy="498"/>
              </a:xfrm>
              <a:prstGeom prst="plus">
                <a:avLst>
                  <a:gd name="adj" fmla="val 39634"/>
                </a:avLst>
              </a:prstGeom>
              <a:solidFill>
                <a:srgbClr val="FF0000">
                  <a:alpha val="70000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162" name="グループ化 161"/>
          <p:cNvGrpSpPr/>
          <p:nvPr/>
        </p:nvGrpSpPr>
        <p:grpSpPr>
          <a:xfrm>
            <a:off x="7923330" y="855791"/>
            <a:ext cx="1572157" cy="1465327"/>
            <a:chOff x="4160838" y="4365625"/>
            <a:chExt cx="1728787" cy="1611313"/>
          </a:xfrm>
        </p:grpSpPr>
        <p:sp>
          <p:nvSpPr>
            <p:cNvPr id="163" name="Rectangle 219"/>
            <p:cNvSpPr>
              <a:spLocks noChangeArrowheads="1"/>
            </p:cNvSpPr>
            <p:nvPr/>
          </p:nvSpPr>
          <p:spPr bwMode="auto">
            <a:xfrm>
              <a:off x="4160838" y="4581525"/>
              <a:ext cx="1728787" cy="1295400"/>
            </a:xfrm>
            <a:prstGeom prst="rect">
              <a:avLst/>
            </a:prstGeom>
            <a:solidFill>
              <a:srgbClr val="C0C0C0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4" name="Rectangle 140"/>
            <p:cNvSpPr>
              <a:spLocks noChangeArrowheads="1"/>
            </p:cNvSpPr>
            <p:nvPr/>
          </p:nvSpPr>
          <p:spPr bwMode="auto">
            <a:xfrm>
              <a:off x="4232275" y="4652963"/>
              <a:ext cx="792163" cy="1223962"/>
            </a:xfrm>
            <a:prstGeom prst="rect">
              <a:avLst/>
            </a:prstGeom>
            <a:gradFill rotWithShape="1">
              <a:gsLst>
                <a:gs pos="0">
                  <a:srgbClr val="C0C0C0"/>
                </a:gs>
                <a:gs pos="100000">
                  <a:srgbClr val="C0C0C0">
                    <a:gamma/>
                    <a:tint val="0"/>
                    <a:invGamma/>
                  </a:srgbClr>
                </a:gs>
              </a:gsLst>
              <a:lin ang="18900000" scaled="1"/>
            </a:gradFill>
            <a:ln w="1905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5" name="Rectangle 178"/>
            <p:cNvSpPr>
              <a:spLocks noChangeArrowheads="1"/>
            </p:cNvSpPr>
            <p:nvPr/>
          </p:nvSpPr>
          <p:spPr bwMode="auto">
            <a:xfrm>
              <a:off x="5024438" y="4652963"/>
              <a:ext cx="792162" cy="1223962"/>
            </a:xfrm>
            <a:prstGeom prst="rect">
              <a:avLst/>
            </a:prstGeom>
            <a:gradFill rotWithShape="1">
              <a:gsLst>
                <a:gs pos="0">
                  <a:srgbClr val="C0C0C0"/>
                </a:gs>
                <a:gs pos="100000">
                  <a:srgbClr val="C0C0C0">
                    <a:gamma/>
                    <a:tint val="0"/>
                    <a:invGamma/>
                  </a:srgbClr>
                </a:gs>
              </a:gsLst>
              <a:lin ang="18900000" scaled="1"/>
            </a:gradFill>
            <a:ln w="1905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166" name="Group 179"/>
            <p:cNvGrpSpPr>
              <a:grpSpLocks/>
            </p:cNvGrpSpPr>
            <p:nvPr/>
          </p:nvGrpSpPr>
          <p:grpSpPr bwMode="auto">
            <a:xfrm>
              <a:off x="4376738" y="5067300"/>
              <a:ext cx="1223962" cy="909638"/>
              <a:chOff x="1487" y="2568"/>
              <a:chExt cx="1588" cy="1180"/>
            </a:xfrm>
          </p:grpSpPr>
          <p:grpSp>
            <p:nvGrpSpPr>
              <p:cNvPr id="172" name="Group 180"/>
              <p:cNvGrpSpPr>
                <a:grpSpLocks/>
              </p:cNvGrpSpPr>
              <p:nvPr/>
            </p:nvGrpSpPr>
            <p:grpSpPr bwMode="auto">
              <a:xfrm>
                <a:off x="1487" y="3294"/>
                <a:ext cx="590" cy="454"/>
                <a:chOff x="1487" y="3294"/>
                <a:chExt cx="590" cy="454"/>
              </a:xfrm>
            </p:grpSpPr>
            <p:sp>
              <p:nvSpPr>
                <p:cNvPr id="203" name="Freeform 181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590" cy="454"/>
                </a:xfrm>
                <a:custGeom>
                  <a:avLst/>
                  <a:gdLst>
                    <a:gd name="T0" fmla="*/ 0 w 590"/>
                    <a:gd name="T1" fmla="*/ 454 h 454"/>
                    <a:gd name="T2" fmla="*/ 454 w 590"/>
                    <a:gd name="T3" fmla="*/ 454 h 454"/>
                    <a:gd name="T4" fmla="*/ 590 w 590"/>
                    <a:gd name="T5" fmla="*/ 318 h 454"/>
                    <a:gd name="T6" fmla="*/ 590 w 590"/>
                    <a:gd name="T7" fmla="*/ 0 h 454"/>
                    <a:gd name="T8" fmla="*/ 136 w 590"/>
                    <a:gd name="T9" fmla="*/ 0 h 454"/>
                    <a:gd name="T10" fmla="*/ 0 w 590"/>
                    <a:gd name="T11" fmla="*/ 136 h 454"/>
                    <a:gd name="T12" fmla="*/ 0 w 590"/>
                    <a:gd name="T13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90" h="454">
                      <a:moveTo>
                        <a:pt x="0" y="454"/>
                      </a:moveTo>
                      <a:lnTo>
                        <a:pt x="454" y="454"/>
                      </a:lnTo>
                      <a:lnTo>
                        <a:pt x="590" y="318"/>
                      </a:lnTo>
                      <a:lnTo>
                        <a:pt x="590" y="0"/>
                      </a:lnTo>
                      <a:lnTo>
                        <a:pt x="136" y="0"/>
                      </a:lnTo>
                      <a:lnTo>
                        <a:pt x="0" y="136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204" name="Rectangle 182"/>
                <p:cNvSpPr>
                  <a:spLocks noChangeArrowheads="1"/>
                </p:cNvSpPr>
                <p:nvPr/>
              </p:nvSpPr>
              <p:spPr bwMode="auto">
                <a:xfrm>
                  <a:off x="1487" y="3430"/>
                  <a:ext cx="454" cy="318"/>
                </a:xfrm>
                <a:prstGeom prst="rect">
                  <a:avLst/>
                </a:prstGeom>
                <a:solidFill>
                  <a:srgbClr val="CC99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05" name="Freeform 183"/>
                <p:cNvSpPr>
                  <a:spLocks/>
                </p:cNvSpPr>
                <p:nvPr/>
              </p:nvSpPr>
              <p:spPr bwMode="auto">
                <a:xfrm>
                  <a:off x="1941" y="3294"/>
                  <a:ext cx="136" cy="454"/>
                </a:xfrm>
                <a:custGeom>
                  <a:avLst/>
                  <a:gdLst>
                    <a:gd name="T0" fmla="*/ 0 w 136"/>
                    <a:gd name="T1" fmla="*/ 454 h 454"/>
                    <a:gd name="T2" fmla="*/ 0 w 136"/>
                    <a:gd name="T3" fmla="*/ 136 h 454"/>
                    <a:gd name="T4" fmla="*/ 136 w 136"/>
                    <a:gd name="T5" fmla="*/ 0 h 454"/>
                    <a:gd name="T6" fmla="*/ 136 w 136"/>
                    <a:gd name="T7" fmla="*/ 318 h 454"/>
                    <a:gd name="T8" fmla="*/ 0 w 136"/>
                    <a:gd name="T9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454">
                      <a:moveTo>
                        <a:pt x="0" y="454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136" y="318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9966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206" name="Freeform 184"/>
                <p:cNvSpPr>
                  <a:spLocks/>
                </p:cNvSpPr>
                <p:nvPr/>
              </p:nvSpPr>
              <p:spPr bwMode="auto">
                <a:xfrm>
                  <a:off x="1714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207" name="Freeform 185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73" name="Group 186"/>
              <p:cNvGrpSpPr>
                <a:grpSpLocks/>
              </p:cNvGrpSpPr>
              <p:nvPr/>
            </p:nvGrpSpPr>
            <p:grpSpPr bwMode="auto">
              <a:xfrm>
                <a:off x="1986" y="3294"/>
                <a:ext cx="590" cy="454"/>
                <a:chOff x="1487" y="3294"/>
                <a:chExt cx="590" cy="454"/>
              </a:xfrm>
            </p:grpSpPr>
            <p:sp>
              <p:nvSpPr>
                <p:cNvPr id="198" name="Freeform 187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590" cy="454"/>
                </a:xfrm>
                <a:custGeom>
                  <a:avLst/>
                  <a:gdLst>
                    <a:gd name="T0" fmla="*/ 0 w 590"/>
                    <a:gd name="T1" fmla="*/ 454 h 454"/>
                    <a:gd name="T2" fmla="*/ 454 w 590"/>
                    <a:gd name="T3" fmla="*/ 454 h 454"/>
                    <a:gd name="T4" fmla="*/ 590 w 590"/>
                    <a:gd name="T5" fmla="*/ 318 h 454"/>
                    <a:gd name="T6" fmla="*/ 590 w 590"/>
                    <a:gd name="T7" fmla="*/ 0 h 454"/>
                    <a:gd name="T8" fmla="*/ 136 w 590"/>
                    <a:gd name="T9" fmla="*/ 0 h 454"/>
                    <a:gd name="T10" fmla="*/ 0 w 590"/>
                    <a:gd name="T11" fmla="*/ 136 h 454"/>
                    <a:gd name="T12" fmla="*/ 0 w 590"/>
                    <a:gd name="T13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90" h="454">
                      <a:moveTo>
                        <a:pt x="0" y="454"/>
                      </a:moveTo>
                      <a:lnTo>
                        <a:pt x="454" y="454"/>
                      </a:lnTo>
                      <a:lnTo>
                        <a:pt x="590" y="318"/>
                      </a:lnTo>
                      <a:lnTo>
                        <a:pt x="590" y="0"/>
                      </a:lnTo>
                      <a:lnTo>
                        <a:pt x="136" y="0"/>
                      </a:lnTo>
                      <a:lnTo>
                        <a:pt x="0" y="136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99" name="Rectangle 188"/>
                <p:cNvSpPr>
                  <a:spLocks noChangeArrowheads="1"/>
                </p:cNvSpPr>
                <p:nvPr/>
              </p:nvSpPr>
              <p:spPr bwMode="auto">
                <a:xfrm>
                  <a:off x="1487" y="3430"/>
                  <a:ext cx="454" cy="318"/>
                </a:xfrm>
                <a:prstGeom prst="rect">
                  <a:avLst/>
                </a:prstGeom>
                <a:solidFill>
                  <a:srgbClr val="CC99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00" name="Freeform 189"/>
                <p:cNvSpPr>
                  <a:spLocks/>
                </p:cNvSpPr>
                <p:nvPr/>
              </p:nvSpPr>
              <p:spPr bwMode="auto">
                <a:xfrm>
                  <a:off x="1941" y="3294"/>
                  <a:ext cx="136" cy="454"/>
                </a:xfrm>
                <a:custGeom>
                  <a:avLst/>
                  <a:gdLst>
                    <a:gd name="T0" fmla="*/ 0 w 136"/>
                    <a:gd name="T1" fmla="*/ 454 h 454"/>
                    <a:gd name="T2" fmla="*/ 0 w 136"/>
                    <a:gd name="T3" fmla="*/ 136 h 454"/>
                    <a:gd name="T4" fmla="*/ 136 w 136"/>
                    <a:gd name="T5" fmla="*/ 0 h 454"/>
                    <a:gd name="T6" fmla="*/ 136 w 136"/>
                    <a:gd name="T7" fmla="*/ 318 h 454"/>
                    <a:gd name="T8" fmla="*/ 0 w 136"/>
                    <a:gd name="T9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454">
                      <a:moveTo>
                        <a:pt x="0" y="454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136" y="318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9966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201" name="Freeform 190"/>
                <p:cNvSpPr>
                  <a:spLocks/>
                </p:cNvSpPr>
                <p:nvPr/>
              </p:nvSpPr>
              <p:spPr bwMode="auto">
                <a:xfrm>
                  <a:off x="1714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202" name="Freeform 191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74" name="Group 192"/>
              <p:cNvGrpSpPr>
                <a:grpSpLocks/>
              </p:cNvGrpSpPr>
              <p:nvPr/>
            </p:nvGrpSpPr>
            <p:grpSpPr bwMode="auto">
              <a:xfrm>
                <a:off x="2485" y="3294"/>
                <a:ext cx="590" cy="454"/>
                <a:chOff x="1487" y="3294"/>
                <a:chExt cx="590" cy="454"/>
              </a:xfrm>
            </p:grpSpPr>
            <p:sp>
              <p:nvSpPr>
                <p:cNvPr id="193" name="Freeform 193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590" cy="454"/>
                </a:xfrm>
                <a:custGeom>
                  <a:avLst/>
                  <a:gdLst>
                    <a:gd name="T0" fmla="*/ 0 w 590"/>
                    <a:gd name="T1" fmla="*/ 454 h 454"/>
                    <a:gd name="T2" fmla="*/ 454 w 590"/>
                    <a:gd name="T3" fmla="*/ 454 h 454"/>
                    <a:gd name="T4" fmla="*/ 590 w 590"/>
                    <a:gd name="T5" fmla="*/ 318 h 454"/>
                    <a:gd name="T6" fmla="*/ 590 w 590"/>
                    <a:gd name="T7" fmla="*/ 0 h 454"/>
                    <a:gd name="T8" fmla="*/ 136 w 590"/>
                    <a:gd name="T9" fmla="*/ 0 h 454"/>
                    <a:gd name="T10" fmla="*/ 0 w 590"/>
                    <a:gd name="T11" fmla="*/ 136 h 454"/>
                    <a:gd name="T12" fmla="*/ 0 w 590"/>
                    <a:gd name="T13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90" h="454">
                      <a:moveTo>
                        <a:pt x="0" y="454"/>
                      </a:moveTo>
                      <a:lnTo>
                        <a:pt x="454" y="454"/>
                      </a:lnTo>
                      <a:lnTo>
                        <a:pt x="590" y="318"/>
                      </a:lnTo>
                      <a:lnTo>
                        <a:pt x="590" y="0"/>
                      </a:lnTo>
                      <a:lnTo>
                        <a:pt x="136" y="0"/>
                      </a:lnTo>
                      <a:lnTo>
                        <a:pt x="0" y="136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94" name="Rectangle 194"/>
                <p:cNvSpPr>
                  <a:spLocks noChangeArrowheads="1"/>
                </p:cNvSpPr>
                <p:nvPr/>
              </p:nvSpPr>
              <p:spPr bwMode="auto">
                <a:xfrm>
                  <a:off x="1487" y="3430"/>
                  <a:ext cx="454" cy="318"/>
                </a:xfrm>
                <a:prstGeom prst="rect">
                  <a:avLst/>
                </a:prstGeom>
                <a:solidFill>
                  <a:srgbClr val="CC99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95" name="Freeform 195"/>
                <p:cNvSpPr>
                  <a:spLocks/>
                </p:cNvSpPr>
                <p:nvPr/>
              </p:nvSpPr>
              <p:spPr bwMode="auto">
                <a:xfrm>
                  <a:off x="1941" y="3294"/>
                  <a:ext cx="136" cy="454"/>
                </a:xfrm>
                <a:custGeom>
                  <a:avLst/>
                  <a:gdLst>
                    <a:gd name="T0" fmla="*/ 0 w 136"/>
                    <a:gd name="T1" fmla="*/ 454 h 454"/>
                    <a:gd name="T2" fmla="*/ 0 w 136"/>
                    <a:gd name="T3" fmla="*/ 136 h 454"/>
                    <a:gd name="T4" fmla="*/ 136 w 136"/>
                    <a:gd name="T5" fmla="*/ 0 h 454"/>
                    <a:gd name="T6" fmla="*/ 136 w 136"/>
                    <a:gd name="T7" fmla="*/ 318 h 454"/>
                    <a:gd name="T8" fmla="*/ 0 w 136"/>
                    <a:gd name="T9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454">
                      <a:moveTo>
                        <a:pt x="0" y="454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136" y="318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9966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96" name="Freeform 196"/>
                <p:cNvSpPr>
                  <a:spLocks/>
                </p:cNvSpPr>
                <p:nvPr/>
              </p:nvSpPr>
              <p:spPr bwMode="auto">
                <a:xfrm>
                  <a:off x="1714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97" name="Freeform 197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75" name="Group 198"/>
              <p:cNvGrpSpPr>
                <a:grpSpLocks/>
              </p:cNvGrpSpPr>
              <p:nvPr/>
            </p:nvGrpSpPr>
            <p:grpSpPr bwMode="auto">
              <a:xfrm>
                <a:off x="1668" y="2931"/>
                <a:ext cx="590" cy="454"/>
                <a:chOff x="1487" y="3294"/>
                <a:chExt cx="590" cy="454"/>
              </a:xfrm>
            </p:grpSpPr>
            <p:sp>
              <p:nvSpPr>
                <p:cNvPr id="188" name="Freeform 199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590" cy="454"/>
                </a:xfrm>
                <a:custGeom>
                  <a:avLst/>
                  <a:gdLst>
                    <a:gd name="T0" fmla="*/ 0 w 590"/>
                    <a:gd name="T1" fmla="*/ 454 h 454"/>
                    <a:gd name="T2" fmla="*/ 454 w 590"/>
                    <a:gd name="T3" fmla="*/ 454 h 454"/>
                    <a:gd name="T4" fmla="*/ 590 w 590"/>
                    <a:gd name="T5" fmla="*/ 318 h 454"/>
                    <a:gd name="T6" fmla="*/ 590 w 590"/>
                    <a:gd name="T7" fmla="*/ 0 h 454"/>
                    <a:gd name="T8" fmla="*/ 136 w 590"/>
                    <a:gd name="T9" fmla="*/ 0 h 454"/>
                    <a:gd name="T10" fmla="*/ 0 w 590"/>
                    <a:gd name="T11" fmla="*/ 136 h 454"/>
                    <a:gd name="T12" fmla="*/ 0 w 590"/>
                    <a:gd name="T13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90" h="454">
                      <a:moveTo>
                        <a:pt x="0" y="454"/>
                      </a:moveTo>
                      <a:lnTo>
                        <a:pt x="454" y="454"/>
                      </a:lnTo>
                      <a:lnTo>
                        <a:pt x="590" y="318"/>
                      </a:lnTo>
                      <a:lnTo>
                        <a:pt x="590" y="0"/>
                      </a:lnTo>
                      <a:lnTo>
                        <a:pt x="136" y="0"/>
                      </a:lnTo>
                      <a:lnTo>
                        <a:pt x="0" y="136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89" name="Rectangle 200"/>
                <p:cNvSpPr>
                  <a:spLocks noChangeArrowheads="1"/>
                </p:cNvSpPr>
                <p:nvPr/>
              </p:nvSpPr>
              <p:spPr bwMode="auto">
                <a:xfrm>
                  <a:off x="1487" y="3430"/>
                  <a:ext cx="454" cy="318"/>
                </a:xfrm>
                <a:prstGeom prst="rect">
                  <a:avLst/>
                </a:prstGeom>
                <a:solidFill>
                  <a:srgbClr val="CC99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90" name="Freeform 201"/>
                <p:cNvSpPr>
                  <a:spLocks/>
                </p:cNvSpPr>
                <p:nvPr/>
              </p:nvSpPr>
              <p:spPr bwMode="auto">
                <a:xfrm>
                  <a:off x="1941" y="3294"/>
                  <a:ext cx="136" cy="454"/>
                </a:xfrm>
                <a:custGeom>
                  <a:avLst/>
                  <a:gdLst>
                    <a:gd name="T0" fmla="*/ 0 w 136"/>
                    <a:gd name="T1" fmla="*/ 454 h 454"/>
                    <a:gd name="T2" fmla="*/ 0 w 136"/>
                    <a:gd name="T3" fmla="*/ 136 h 454"/>
                    <a:gd name="T4" fmla="*/ 136 w 136"/>
                    <a:gd name="T5" fmla="*/ 0 h 454"/>
                    <a:gd name="T6" fmla="*/ 136 w 136"/>
                    <a:gd name="T7" fmla="*/ 318 h 454"/>
                    <a:gd name="T8" fmla="*/ 0 w 136"/>
                    <a:gd name="T9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454">
                      <a:moveTo>
                        <a:pt x="0" y="454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136" y="318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9966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91" name="Freeform 202"/>
                <p:cNvSpPr>
                  <a:spLocks/>
                </p:cNvSpPr>
                <p:nvPr/>
              </p:nvSpPr>
              <p:spPr bwMode="auto">
                <a:xfrm>
                  <a:off x="1714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92" name="Freeform 203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76" name="Group 204"/>
              <p:cNvGrpSpPr>
                <a:grpSpLocks/>
              </p:cNvGrpSpPr>
              <p:nvPr/>
            </p:nvGrpSpPr>
            <p:grpSpPr bwMode="auto">
              <a:xfrm>
                <a:off x="2167" y="2931"/>
                <a:ext cx="590" cy="454"/>
                <a:chOff x="1487" y="3294"/>
                <a:chExt cx="590" cy="454"/>
              </a:xfrm>
            </p:grpSpPr>
            <p:sp>
              <p:nvSpPr>
                <p:cNvPr id="183" name="Freeform 205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590" cy="454"/>
                </a:xfrm>
                <a:custGeom>
                  <a:avLst/>
                  <a:gdLst>
                    <a:gd name="T0" fmla="*/ 0 w 590"/>
                    <a:gd name="T1" fmla="*/ 454 h 454"/>
                    <a:gd name="T2" fmla="*/ 454 w 590"/>
                    <a:gd name="T3" fmla="*/ 454 h 454"/>
                    <a:gd name="T4" fmla="*/ 590 w 590"/>
                    <a:gd name="T5" fmla="*/ 318 h 454"/>
                    <a:gd name="T6" fmla="*/ 590 w 590"/>
                    <a:gd name="T7" fmla="*/ 0 h 454"/>
                    <a:gd name="T8" fmla="*/ 136 w 590"/>
                    <a:gd name="T9" fmla="*/ 0 h 454"/>
                    <a:gd name="T10" fmla="*/ 0 w 590"/>
                    <a:gd name="T11" fmla="*/ 136 h 454"/>
                    <a:gd name="T12" fmla="*/ 0 w 590"/>
                    <a:gd name="T13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90" h="454">
                      <a:moveTo>
                        <a:pt x="0" y="454"/>
                      </a:moveTo>
                      <a:lnTo>
                        <a:pt x="454" y="454"/>
                      </a:lnTo>
                      <a:lnTo>
                        <a:pt x="590" y="318"/>
                      </a:lnTo>
                      <a:lnTo>
                        <a:pt x="590" y="0"/>
                      </a:lnTo>
                      <a:lnTo>
                        <a:pt x="136" y="0"/>
                      </a:lnTo>
                      <a:lnTo>
                        <a:pt x="0" y="136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84" name="Rectangle 206"/>
                <p:cNvSpPr>
                  <a:spLocks noChangeArrowheads="1"/>
                </p:cNvSpPr>
                <p:nvPr/>
              </p:nvSpPr>
              <p:spPr bwMode="auto">
                <a:xfrm>
                  <a:off x="1487" y="3430"/>
                  <a:ext cx="454" cy="318"/>
                </a:xfrm>
                <a:prstGeom prst="rect">
                  <a:avLst/>
                </a:prstGeom>
                <a:solidFill>
                  <a:srgbClr val="CC99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85" name="Freeform 207"/>
                <p:cNvSpPr>
                  <a:spLocks/>
                </p:cNvSpPr>
                <p:nvPr/>
              </p:nvSpPr>
              <p:spPr bwMode="auto">
                <a:xfrm>
                  <a:off x="1941" y="3294"/>
                  <a:ext cx="136" cy="454"/>
                </a:xfrm>
                <a:custGeom>
                  <a:avLst/>
                  <a:gdLst>
                    <a:gd name="T0" fmla="*/ 0 w 136"/>
                    <a:gd name="T1" fmla="*/ 454 h 454"/>
                    <a:gd name="T2" fmla="*/ 0 w 136"/>
                    <a:gd name="T3" fmla="*/ 136 h 454"/>
                    <a:gd name="T4" fmla="*/ 136 w 136"/>
                    <a:gd name="T5" fmla="*/ 0 h 454"/>
                    <a:gd name="T6" fmla="*/ 136 w 136"/>
                    <a:gd name="T7" fmla="*/ 318 h 454"/>
                    <a:gd name="T8" fmla="*/ 0 w 136"/>
                    <a:gd name="T9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454">
                      <a:moveTo>
                        <a:pt x="0" y="454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136" y="318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9966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86" name="Freeform 208"/>
                <p:cNvSpPr>
                  <a:spLocks/>
                </p:cNvSpPr>
                <p:nvPr/>
              </p:nvSpPr>
              <p:spPr bwMode="auto">
                <a:xfrm>
                  <a:off x="1714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87" name="Freeform 209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77" name="Group 210"/>
              <p:cNvGrpSpPr>
                <a:grpSpLocks/>
              </p:cNvGrpSpPr>
              <p:nvPr/>
            </p:nvGrpSpPr>
            <p:grpSpPr bwMode="auto">
              <a:xfrm>
                <a:off x="1941" y="2568"/>
                <a:ext cx="590" cy="454"/>
                <a:chOff x="1487" y="3294"/>
                <a:chExt cx="590" cy="454"/>
              </a:xfrm>
            </p:grpSpPr>
            <p:sp>
              <p:nvSpPr>
                <p:cNvPr id="178" name="Freeform 211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590" cy="454"/>
                </a:xfrm>
                <a:custGeom>
                  <a:avLst/>
                  <a:gdLst>
                    <a:gd name="T0" fmla="*/ 0 w 590"/>
                    <a:gd name="T1" fmla="*/ 454 h 454"/>
                    <a:gd name="T2" fmla="*/ 454 w 590"/>
                    <a:gd name="T3" fmla="*/ 454 h 454"/>
                    <a:gd name="T4" fmla="*/ 590 w 590"/>
                    <a:gd name="T5" fmla="*/ 318 h 454"/>
                    <a:gd name="T6" fmla="*/ 590 w 590"/>
                    <a:gd name="T7" fmla="*/ 0 h 454"/>
                    <a:gd name="T8" fmla="*/ 136 w 590"/>
                    <a:gd name="T9" fmla="*/ 0 h 454"/>
                    <a:gd name="T10" fmla="*/ 0 w 590"/>
                    <a:gd name="T11" fmla="*/ 136 h 454"/>
                    <a:gd name="T12" fmla="*/ 0 w 590"/>
                    <a:gd name="T13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90" h="454">
                      <a:moveTo>
                        <a:pt x="0" y="454"/>
                      </a:moveTo>
                      <a:lnTo>
                        <a:pt x="454" y="454"/>
                      </a:lnTo>
                      <a:lnTo>
                        <a:pt x="590" y="318"/>
                      </a:lnTo>
                      <a:lnTo>
                        <a:pt x="590" y="0"/>
                      </a:lnTo>
                      <a:lnTo>
                        <a:pt x="136" y="0"/>
                      </a:lnTo>
                      <a:lnTo>
                        <a:pt x="0" y="136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333333"/>
                </a:solidFill>
                <a:ln w="381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79" name="Rectangle 212"/>
                <p:cNvSpPr>
                  <a:spLocks noChangeArrowheads="1"/>
                </p:cNvSpPr>
                <p:nvPr/>
              </p:nvSpPr>
              <p:spPr bwMode="auto">
                <a:xfrm>
                  <a:off x="1487" y="3430"/>
                  <a:ext cx="454" cy="318"/>
                </a:xfrm>
                <a:prstGeom prst="rect">
                  <a:avLst/>
                </a:prstGeom>
                <a:solidFill>
                  <a:srgbClr val="CC99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80" name="Freeform 213"/>
                <p:cNvSpPr>
                  <a:spLocks/>
                </p:cNvSpPr>
                <p:nvPr/>
              </p:nvSpPr>
              <p:spPr bwMode="auto">
                <a:xfrm>
                  <a:off x="1941" y="3294"/>
                  <a:ext cx="136" cy="454"/>
                </a:xfrm>
                <a:custGeom>
                  <a:avLst/>
                  <a:gdLst>
                    <a:gd name="T0" fmla="*/ 0 w 136"/>
                    <a:gd name="T1" fmla="*/ 454 h 454"/>
                    <a:gd name="T2" fmla="*/ 0 w 136"/>
                    <a:gd name="T3" fmla="*/ 136 h 454"/>
                    <a:gd name="T4" fmla="*/ 136 w 136"/>
                    <a:gd name="T5" fmla="*/ 0 h 454"/>
                    <a:gd name="T6" fmla="*/ 136 w 136"/>
                    <a:gd name="T7" fmla="*/ 318 h 454"/>
                    <a:gd name="T8" fmla="*/ 0 w 136"/>
                    <a:gd name="T9" fmla="*/ 45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454">
                      <a:moveTo>
                        <a:pt x="0" y="454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136" y="318"/>
                      </a:lnTo>
                      <a:lnTo>
                        <a:pt x="0" y="454"/>
                      </a:lnTo>
                      <a:close/>
                    </a:path>
                  </a:pathLst>
                </a:custGeom>
                <a:solidFill>
                  <a:srgbClr val="9966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81" name="Freeform 214"/>
                <p:cNvSpPr>
                  <a:spLocks/>
                </p:cNvSpPr>
                <p:nvPr/>
              </p:nvSpPr>
              <p:spPr bwMode="auto">
                <a:xfrm>
                  <a:off x="1714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82" name="Freeform 215"/>
                <p:cNvSpPr>
                  <a:spLocks/>
                </p:cNvSpPr>
                <p:nvPr/>
              </p:nvSpPr>
              <p:spPr bwMode="auto">
                <a:xfrm>
                  <a:off x="1487" y="3294"/>
                  <a:ext cx="363" cy="136"/>
                </a:xfrm>
                <a:custGeom>
                  <a:avLst/>
                  <a:gdLst>
                    <a:gd name="T0" fmla="*/ 227 w 363"/>
                    <a:gd name="T1" fmla="*/ 136 h 136"/>
                    <a:gd name="T2" fmla="*/ 0 w 363"/>
                    <a:gd name="T3" fmla="*/ 136 h 136"/>
                    <a:gd name="T4" fmla="*/ 136 w 363"/>
                    <a:gd name="T5" fmla="*/ 0 h 136"/>
                    <a:gd name="T6" fmla="*/ 363 w 363"/>
                    <a:gd name="T7" fmla="*/ 0 h 136"/>
                    <a:gd name="T8" fmla="*/ 227 w 363"/>
                    <a:gd name="T9" fmla="*/ 13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3" h="136">
                      <a:moveTo>
                        <a:pt x="227" y="136"/>
                      </a:moveTo>
                      <a:lnTo>
                        <a:pt x="0" y="136"/>
                      </a:lnTo>
                      <a:lnTo>
                        <a:pt x="136" y="0"/>
                      </a:lnTo>
                      <a:lnTo>
                        <a:pt x="363" y="0"/>
                      </a:lnTo>
                      <a:lnTo>
                        <a:pt x="227" y="13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CC66"/>
                    </a:gs>
                    <a:gs pos="100000">
                      <a:srgbClr val="CC9900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167" name="Group 216"/>
            <p:cNvGrpSpPr>
              <a:grpSpLocks/>
            </p:cNvGrpSpPr>
            <p:nvPr/>
          </p:nvGrpSpPr>
          <p:grpSpPr bwMode="auto">
            <a:xfrm>
              <a:off x="4737100" y="5373688"/>
              <a:ext cx="360363" cy="360362"/>
              <a:chOff x="489" y="3158"/>
              <a:chExt cx="498" cy="498"/>
            </a:xfrm>
          </p:grpSpPr>
          <p:sp>
            <p:nvSpPr>
              <p:cNvPr id="170" name="AutoShape 217"/>
              <p:cNvSpPr>
                <a:spLocks noChangeArrowheads="1"/>
              </p:cNvSpPr>
              <p:nvPr/>
            </p:nvSpPr>
            <p:spPr bwMode="auto">
              <a:xfrm rot="2700000">
                <a:off x="489" y="3158"/>
                <a:ext cx="498" cy="498"/>
              </a:xfrm>
              <a:prstGeom prst="plus">
                <a:avLst>
                  <a:gd name="adj" fmla="val 39634"/>
                </a:avLst>
              </a:prstGeom>
              <a:solidFill>
                <a:schemeClr val="bg1"/>
              </a:solidFill>
              <a:ln w="57150">
                <a:solidFill>
                  <a:schemeClr val="bg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1" name="AutoShape 218"/>
              <p:cNvSpPr>
                <a:spLocks noChangeArrowheads="1"/>
              </p:cNvSpPr>
              <p:nvPr/>
            </p:nvSpPr>
            <p:spPr bwMode="auto">
              <a:xfrm rot="2700000">
                <a:off x="489" y="3158"/>
                <a:ext cx="498" cy="498"/>
              </a:xfrm>
              <a:prstGeom prst="plus">
                <a:avLst>
                  <a:gd name="adj" fmla="val 39634"/>
                </a:avLst>
              </a:prstGeom>
              <a:solidFill>
                <a:srgbClr val="FF0000">
                  <a:alpha val="70000"/>
                </a:srgb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168" name="Rectangle 220"/>
            <p:cNvSpPr>
              <a:spLocks noChangeArrowheads="1"/>
            </p:cNvSpPr>
            <p:nvPr/>
          </p:nvSpPr>
          <p:spPr bwMode="auto">
            <a:xfrm>
              <a:off x="4737100" y="4365625"/>
              <a:ext cx="576263" cy="215900"/>
            </a:xfrm>
            <a:prstGeom prst="rect">
              <a:avLst/>
            </a:prstGeom>
            <a:gradFill rotWithShape="1">
              <a:gsLst>
                <a:gs pos="0">
                  <a:srgbClr val="339933"/>
                </a:gs>
                <a:gs pos="100000">
                  <a:srgbClr val="339933">
                    <a:gamma/>
                    <a:tint val="63529"/>
                    <a:invGamma/>
                  </a:srgbClr>
                </a:gs>
              </a:gsLst>
              <a:lin ang="18900000" scaled="1"/>
            </a:gradFill>
            <a:ln w="19050" algn="ctr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ja-JP" altLang="ja-JP"/>
            </a:p>
          </p:txBody>
        </p:sp>
        <p:sp>
          <p:nvSpPr>
            <p:cNvPr id="169" name="WordArt 221"/>
            <p:cNvSpPr>
              <a:spLocks noChangeArrowheads="1" noChangeShapeType="1" noTextEdit="1"/>
            </p:cNvSpPr>
            <p:nvPr/>
          </p:nvSpPr>
          <p:spPr bwMode="auto">
            <a:xfrm>
              <a:off x="4795838" y="4400550"/>
              <a:ext cx="457200" cy="147638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175">
                    <a:solidFill>
                      <a:srgbClr val="000000"/>
                    </a:solidFill>
                    <a:round/>
                    <a:headEnd/>
                    <a:tailEnd/>
                  </a:ln>
                  <a:solidFill>
                    <a:srgbClr val="FFFFFF"/>
                  </a:solidFill>
                  <a:latin typeface="メイリオ"/>
                  <a:ea typeface="メイリオ"/>
                  <a:cs typeface="メイリオ"/>
                </a:rPr>
                <a:t>非常口</a:t>
              </a:r>
            </a:p>
          </p:txBody>
        </p:sp>
      </p:grpSp>
      <p:grpSp>
        <p:nvGrpSpPr>
          <p:cNvPr id="208" name="Group 136"/>
          <p:cNvGrpSpPr>
            <a:grpSpLocks/>
          </p:cNvGrpSpPr>
          <p:nvPr/>
        </p:nvGrpSpPr>
        <p:grpSpPr bwMode="auto">
          <a:xfrm>
            <a:off x="7911146" y="2799826"/>
            <a:ext cx="1554110" cy="1554110"/>
            <a:chOff x="3392" y="164"/>
            <a:chExt cx="2586" cy="2586"/>
          </a:xfrm>
        </p:grpSpPr>
        <p:sp>
          <p:nvSpPr>
            <p:cNvPr id="209" name="Oval 131"/>
            <p:cNvSpPr>
              <a:spLocks noChangeArrowheads="1"/>
            </p:cNvSpPr>
            <p:nvPr/>
          </p:nvSpPr>
          <p:spPr bwMode="auto">
            <a:xfrm>
              <a:off x="3438" y="210"/>
              <a:ext cx="2494" cy="2494"/>
            </a:xfrm>
            <a:prstGeom prst="ellipse">
              <a:avLst/>
            </a:prstGeom>
            <a:gradFill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2700000" scaled="1"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10" name="AutoShape 132"/>
            <p:cNvSpPr>
              <a:spLocks noChangeArrowheads="1"/>
            </p:cNvSpPr>
            <p:nvPr/>
          </p:nvSpPr>
          <p:spPr bwMode="auto">
            <a:xfrm>
              <a:off x="3392" y="164"/>
              <a:ext cx="2586" cy="2586"/>
            </a:xfrm>
            <a:custGeom>
              <a:avLst/>
              <a:gdLst>
                <a:gd name="G0" fmla="+- 560 0 0"/>
                <a:gd name="G1" fmla="+- 21600 0 560"/>
                <a:gd name="G2" fmla="+- 21600 0 560"/>
                <a:gd name="G3" fmla="*/ G0 2929 10000"/>
                <a:gd name="G4" fmla="+- 21600 0 G3"/>
                <a:gd name="G5" fmla="+- 21600 0 G3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560" y="10800"/>
                  </a:moveTo>
                  <a:cubicBezTo>
                    <a:pt x="560" y="16455"/>
                    <a:pt x="5145" y="21040"/>
                    <a:pt x="10800" y="21040"/>
                  </a:cubicBezTo>
                  <a:cubicBezTo>
                    <a:pt x="16455" y="21040"/>
                    <a:pt x="21040" y="16455"/>
                    <a:pt x="21040" y="10800"/>
                  </a:cubicBezTo>
                  <a:cubicBezTo>
                    <a:pt x="21040" y="5145"/>
                    <a:pt x="16455" y="560"/>
                    <a:pt x="10800" y="560"/>
                  </a:cubicBezTo>
                  <a:cubicBezTo>
                    <a:pt x="5145" y="560"/>
                    <a:pt x="560" y="5145"/>
                    <a:pt x="560" y="10800"/>
                  </a:cubicBezTo>
                  <a:close/>
                </a:path>
              </a:pathLst>
            </a:custGeom>
            <a:solidFill>
              <a:srgbClr val="C0C0C0"/>
            </a:solidFill>
            <a:ln w="19050">
              <a:solidFill>
                <a:srgbClr val="333333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211" name="Group 133"/>
            <p:cNvGrpSpPr>
              <a:grpSpLocks/>
            </p:cNvGrpSpPr>
            <p:nvPr/>
          </p:nvGrpSpPr>
          <p:grpSpPr bwMode="auto">
            <a:xfrm>
              <a:off x="3801" y="668"/>
              <a:ext cx="1802" cy="1558"/>
              <a:chOff x="1145" y="1778"/>
              <a:chExt cx="1794" cy="1607"/>
            </a:xfrm>
          </p:grpSpPr>
          <p:sp>
            <p:nvSpPr>
              <p:cNvPr id="212" name="WordArt 134"/>
              <p:cNvSpPr>
                <a:spLocks noChangeArrowheads="1" noChangeShapeType="1" noTextEdit="1"/>
              </p:cNvSpPr>
              <p:nvPr/>
            </p:nvSpPr>
            <p:spPr bwMode="auto">
              <a:xfrm>
                <a:off x="1170" y="1797"/>
                <a:ext cx="1769" cy="1588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en-US" altLang="ja-JP" sz="3600" kern="10">
                    <a:solidFill>
                      <a:srgbClr val="333333"/>
                    </a:solidFill>
                    <a:latin typeface="Impact"/>
                  </a:rPr>
                  <a:t>100</a:t>
                </a:r>
                <a:endParaRPr lang="ja-JP" altLang="en-US" sz="3600" kern="10">
                  <a:solidFill>
                    <a:srgbClr val="333333"/>
                  </a:solidFill>
                  <a:latin typeface="Impact"/>
                </a:endParaRPr>
              </a:p>
            </p:txBody>
          </p:sp>
          <p:sp>
            <p:nvSpPr>
              <p:cNvPr id="213" name="WordArt 135"/>
              <p:cNvSpPr>
                <a:spLocks noChangeArrowheads="1" noChangeShapeType="1" noTextEdit="1"/>
              </p:cNvSpPr>
              <p:nvPr/>
            </p:nvSpPr>
            <p:spPr bwMode="auto">
              <a:xfrm>
                <a:off x="1145" y="1778"/>
                <a:ext cx="1769" cy="1588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en-US" altLang="ja-JP" sz="3600" kern="10" dirty="0">
                    <a:ln w="38100">
                      <a:solidFill>
                        <a:srgbClr val="333333"/>
                      </a:solidFill>
                      <a:round/>
                      <a:headEnd/>
                      <a:tailEnd/>
                    </a:ln>
                    <a:gradFill rotWithShape="1">
                      <a:gsLst>
                        <a:gs pos="0">
                          <a:srgbClr val="FFFFFF"/>
                        </a:gs>
                        <a:gs pos="7001">
                          <a:srgbClr val="E6E6E6"/>
                        </a:gs>
                        <a:gs pos="32001">
                          <a:srgbClr val="7D8496"/>
                        </a:gs>
                        <a:gs pos="47000">
                          <a:srgbClr val="E6E6E6"/>
                        </a:gs>
                        <a:gs pos="85001">
                          <a:srgbClr val="7D8496"/>
                        </a:gs>
                        <a:gs pos="100000">
                          <a:srgbClr val="E6E6E6"/>
                        </a:gs>
                      </a:gsLst>
                      <a:lin ang="2700000" scaled="1"/>
                    </a:gradFill>
                    <a:latin typeface="Impact"/>
                  </a:rPr>
                  <a:t>100</a:t>
                </a:r>
                <a:endParaRPr lang="ja-JP" altLang="en-US" sz="3600" kern="10" dirty="0">
                  <a:ln w="38100">
                    <a:solidFill>
                      <a:srgbClr val="333333"/>
                    </a:solidFill>
                    <a:round/>
                    <a:headEnd/>
                    <a:tailEnd/>
                  </a:ln>
                  <a:gradFill rotWithShape="1">
                    <a:gsLst>
                      <a:gs pos="0">
                        <a:srgbClr val="FFFFFF"/>
                      </a:gs>
                      <a:gs pos="7001">
                        <a:srgbClr val="E6E6E6"/>
                      </a:gs>
                      <a:gs pos="32001">
                        <a:srgbClr val="7D8496"/>
                      </a:gs>
                      <a:gs pos="47000">
                        <a:srgbClr val="E6E6E6"/>
                      </a:gs>
                      <a:gs pos="85001">
                        <a:srgbClr val="7D8496"/>
                      </a:gs>
                      <a:gs pos="100000">
                        <a:srgbClr val="E6E6E6"/>
                      </a:gs>
                    </a:gsLst>
                    <a:lin ang="2700000" scaled="1"/>
                  </a:gradFill>
                  <a:latin typeface="Impact"/>
                </a:endParaRPr>
              </a:p>
            </p:txBody>
          </p:sp>
        </p:grpSp>
      </p:grpSp>
      <p:grpSp>
        <p:nvGrpSpPr>
          <p:cNvPr id="214" name="Group 128"/>
          <p:cNvGrpSpPr>
            <a:grpSpLocks/>
          </p:cNvGrpSpPr>
          <p:nvPr/>
        </p:nvGrpSpPr>
        <p:grpSpPr bwMode="auto">
          <a:xfrm>
            <a:off x="7955304" y="4746490"/>
            <a:ext cx="1526465" cy="1526465"/>
            <a:chOff x="761" y="1298"/>
            <a:chExt cx="2586" cy="2586"/>
          </a:xfrm>
        </p:grpSpPr>
        <p:sp>
          <p:nvSpPr>
            <p:cNvPr id="215" name="Oval 124"/>
            <p:cNvSpPr>
              <a:spLocks noChangeArrowheads="1"/>
            </p:cNvSpPr>
            <p:nvPr/>
          </p:nvSpPr>
          <p:spPr bwMode="auto">
            <a:xfrm>
              <a:off x="807" y="1344"/>
              <a:ext cx="2494" cy="2494"/>
            </a:xfrm>
            <a:prstGeom prst="ellipse">
              <a:avLst/>
            </a:prstGeom>
            <a:gradFill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2700000" scaled="1"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16" name="AutoShape 123"/>
            <p:cNvSpPr>
              <a:spLocks noChangeArrowheads="1"/>
            </p:cNvSpPr>
            <p:nvPr/>
          </p:nvSpPr>
          <p:spPr bwMode="auto">
            <a:xfrm>
              <a:off x="761" y="1298"/>
              <a:ext cx="2586" cy="2586"/>
            </a:xfrm>
            <a:custGeom>
              <a:avLst/>
              <a:gdLst>
                <a:gd name="G0" fmla="+- 560 0 0"/>
                <a:gd name="G1" fmla="+- 21600 0 560"/>
                <a:gd name="G2" fmla="+- 21600 0 560"/>
                <a:gd name="G3" fmla="*/ G0 2929 10000"/>
                <a:gd name="G4" fmla="+- 21600 0 G3"/>
                <a:gd name="G5" fmla="+- 21600 0 G3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560" y="10800"/>
                  </a:moveTo>
                  <a:cubicBezTo>
                    <a:pt x="560" y="16455"/>
                    <a:pt x="5145" y="21040"/>
                    <a:pt x="10800" y="21040"/>
                  </a:cubicBezTo>
                  <a:cubicBezTo>
                    <a:pt x="16455" y="21040"/>
                    <a:pt x="21040" y="16455"/>
                    <a:pt x="21040" y="10800"/>
                  </a:cubicBezTo>
                  <a:cubicBezTo>
                    <a:pt x="21040" y="5145"/>
                    <a:pt x="16455" y="560"/>
                    <a:pt x="10800" y="560"/>
                  </a:cubicBezTo>
                  <a:cubicBezTo>
                    <a:pt x="5145" y="560"/>
                    <a:pt x="560" y="5145"/>
                    <a:pt x="560" y="10800"/>
                  </a:cubicBezTo>
                  <a:close/>
                </a:path>
              </a:pathLst>
            </a:custGeom>
            <a:solidFill>
              <a:srgbClr val="C0C0C0"/>
            </a:solidFill>
            <a:ln w="19050">
              <a:solidFill>
                <a:srgbClr val="333333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217" name="Group 127"/>
            <p:cNvGrpSpPr>
              <a:grpSpLocks/>
            </p:cNvGrpSpPr>
            <p:nvPr/>
          </p:nvGrpSpPr>
          <p:grpSpPr bwMode="auto">
            <a:xfrm>
              <a:off x="1170" y="1802"/>
              <a:ext cx="1802" cy="1558"/>
              <a:chOff x="1145" y="1778"/>
              <a:chExt cx="1794" cy="1607"/>
            </a:xfrm>
          </p:grpSpPr>
          <p:sp>
            <p:nvSpPr>
              <p:cNvPr id="218" name="WordArt 125"/>
              <p:cNvSpPr>
                <a:spLocks noChangeArrowheads="1" noChangeShapeType="1" noTextEdit="1"/>
              </p:cNvSpPr>
              <p:nvPr/>
            </p:nvSpPr>
            <p:spPr bwMode="auto">
              <a:xfrm>
                <a:off x="1170" y="1797"/>
                <a:ext cx="1769" cy="1588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en-US" altLang="ja-JP" sz="3600" kern="10">
                    <a:solidFill>
                      <a:srgbClr val="333333"/>
                    </a:solidFill>
                    <a:latin typeface="Impact"/>
                  </a:rPr>
                  <a:t>500</a:t>
                </a:r>
                <a:endParaRPr lang="ja-JP" altLang="en-US" sz="3600" kern="10">
                  <a:solidFill>
                    <a:srgbClr val="333333"/>
                  </a:solidFill>
                  <a:latin typeface="Impact"/>
                </a:endParaRPr>
              </a:p>
            </p:txBody>
          </p:sp>
          <p:sp>
            <p:nvSpPr>
              <p:cNvPr id="219" name="WordArt 126"/>
              <p:cNvSpPr>
                <a:spLocks noChangeArrowheads="1" noChangeShapeType="1" noTextEdit="1"/>
              </p:cNvSpPr>
              <p:nvPr/>
            </p:nvSpPr>
            <p:spPr bwMode="auto">
              <a:xfrm>
                <a:off x="1145" y="1778"/>
                <a:ext cx="1769" cy="1588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en-US" altLang="ja-JP" sz="3600" kern="10" dirty="0">
                    <a:ln w="38100">
                      <a:solidFill>
                        <a:srgbClr val="333333"/>
                      </a:solidFill>
                      <a:round/>
                      <a:headEnd/>
                      <a:tailEnd/>
                    </a:ln>
                    <a:gradFill rotWithShape="1">
                      <a:gsLst>
                        <a:gs pos="0">
                          <a:srgbClr val="FFFFFF"/>
                        </a:gs>
                        <a:gs pos="7001">
                          <a:srgbClr val="E6E6E6"/>
                        </a:gs>
                        <a:gs pos="32001">
                          <a:srgbClr val="7D8496"/>
                        </a:gs>
                        <a:gs pos="47000">
                          <a:srgbClr val="E6E6E6"/>
                        </a:gs>
                        <a:gs pos="85001">
                          <a:srgbClr val="7D8496"/>
                        </a:gs>
                        <a:gs pos="100000">
                          <a:srgbClr val="E6E6E6"/>
                        </a:gs>
                      </a:gsLst>
                      <a:lin ang="2700000" scaled="1"/>
                    </a:gradFill>
                    <a:latin typeface="Impact"/>
                  </a:rPr>
                  <a:t>500</a:t>
                </a:r>
                <a:endParaRPr lang="ja-JP" altLang="en-US" sz="3600" kern="10" dirty="0">
                  <a:ln w="38100">
                    <a:solidFill>
                      <a:srgbClr val="333333"/>
                    </a:solidFill>
                    <a:round/>
                    <a:headEnd/>
                    <a:tailEnd/>
                  </a:ln>
                  <a:gradFill rotWithShape="1">
                    <a:gsLst>
                      <a:gs pos="0">
                        <a:srgbClr val="FFFFFF"/>
                      </a:gs>
                      <a:gs pos="7001">
                        <a:srgbClr val="E6E6E6"/>
                      </a:gs>
                      <a:gs pos="32001">
                        <a:srgbClr val="7D8496"/>
                      </a:gs>
                      <a:gs pos="47000">
                        <a:srgbClr val="E6E6E6"/>
                      </a:gs>
                      <a:gs pos="85001">
                        <a:srgbClr val="7D8496"/>
                      </a:gs>
                      <a:gs pos="100000">
                        <a:srgbClr val="E6E6E6"/>
                      </a:gs>
                    </a:gsLst>
                    <a:lin ang="2700000" scaled="1"/>
                  </a:gradFill>
                  <a:latin typeface="Impact"/>
                </a:endParaRPr>
              </a:p>
            </p:txBody>
          </p:sp>
        </p:grpSp>
      </p:grpSp>
      <p:grpSp>
        <p:nvGrpSpPr>
          <p:cNvPr id="249" name="グループ化 248"/>
          <p:cNvGrpSpPr/>
          <p:nvPr/>
        </p:nvGrpSpPr>
        <p:grpSpPr>
          <a:xfrm>
            <a:off x="514173" y="4704065"/>
            <a:ext cx="1441450" cy="1563933"/>
            <a:chOff x="3867829" y="3040859"/>
            <a:chExt cx="1441450" cy="1563933"/>
          </a:xfrm>
        </p:grpSpPr>
        <p:grpSp>
          <p:nvGrpSpPr>
            <p:cNvPr id="250" name="グループ化 249"/>
            <p:cNvGrpSpPr/>
            <p:nvPr/>
          </p:nvGrpSpPr>
          <p:grpSpPr>
            <a:xfrm>
              <a:off x="3867829" y="3040859"/>
              <a:ext cx="1441450" cy="1563933"/>
              <a:chOff x="4102841" y="2817735"/>
              <a:chExt cx="1441450" cy="1563933"/>
            </a:xfrm>
            <a:solidFill>
              <a:schemeClr val="accent6"/>
            </a:solidFill>
          </p:grpSpPr>
          <p:sp>
            <p:nvSpPr>
              <p:cNvPr id="262" name="Freeform 207"/>
              <p:cNvSpPr>
                <a:spLocks/>
              </p:cNvSpPr>
              <p:nvPr/>
            </p:nvSpPr>
            <p:spPr bwMode="auto">
              <a:xfrm>
                <a:off x="4787847" y="2817735"/>
                <a:ext cx="71438" cy="1368425"/>
              </a:xfrm>
              <a:custGeom>
                <a:avLst/>
                <a:gdLst>
                  <a:gd name="T0" fmla="*/ 0 w 90"/>
                  <a:gd name="T1" fmla="*/ 862 h 862"/>
                  <a:gd name="T2" fmla="*/ 0 w 90"/>
                  <a:gd name="T3" fmla="*/ 91 h 862"/>
                  <a:gd name="T4" fmla="*/ 45 w 90"/>
                  <a:gd name="T5" fmla="*/ 0 h 862"/>
                  <a:gd name="T6" fmla="*/ 90 w 90"/>
                  <a:gd name="T7" fmla="*/ 91 h 862"/>
                  <a:gd name="T8" fmla="*/ 90 w 90"/>
                  <a:gd name="T9" fmla="*/ 862 h 862"/>
                  <a:gd name="T10" fmla="*/ 0 w 90"/>
                  <a:gd name="T11" fmla="*/ 862 h 8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90" h="862">
                    <a:moveTo>
                      <a:pt x="0" y="862"/>
                    </a:moveTo>
                    <a:lnTo>
                      <a:pt x="0" y="91"/>
                    </a:lnTo>
                    <a:lnTo>
                      <a:pt x="45" y="0"/>
                    </a:lnTo>
                    <a:lnTo>
                      <a:pt x="90" y="91"/>
                    </a:lnTo>
                    <a:lnTo>
                      <a:pt x="90" y="862"/>
                    </a:lnTo>
                    <a:lnTo>
                      <a:pt x="0" y="862"/>
                    </a:lnTo>
                    <a:close/>
                  </a:path>
                </a:pathLst>
              </a:cu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63" name="AutoShape 208"/>
              <p:cNvSpPr>
                <a:spLocks noChangeArrowheads="1"/>
              </p:cNvSpPr>
              <p:nvPr/>
            </p:nvSpPr>
            <p:spPr bwMode="auto">
              <a:xfrm>
                <a:off x="4102841" y="2943393"/>
                <a:ext cx="1441450" cy="1368425"/>
              </a:xfrm>
              <a:custGeom>
                <a:avLst/>
                <a:gdLst>
                  <a:gd name="G0" fmla="+- 35 0 0"/>
                  <a:gd name="G1" fmla="+- 11796480 0 0"/>
                  <a:gd name="G2" fmla="+- 0 0 11796480"/>
                  <a:gd name="T0" fmla="*/ 0 256 1"/>
                  <a:gd name="T1" fmla="*/ 180 256 1"/>
                  <a:gd name="G3" fmla="+- 11796480 T0 T1"/>
                  <a:gd name="T2" fmla="*/ 0 256 1"/>
                  <a:gd name="T3" fmla="*/ 90 256 1"/>
                  <a:gd name="G4" fmla="+- 11796480 T2 T3"/>
                  <a:gd name="G5" fmla="*/ G4 2 1"/>
                  <a:gd name="T4" fmla="*/ 90 256 1"/>
                  <a:gd name="T5" fmla="*/ 0 256 1"/>
                  <a:gd name="G6" fmla="+- 11796480 T4 T5"/>
                  <a:gd name="G7" fmla="*/ G6 2 1"/>
                  <a:gd name="G8" fmla="abs 11796480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35"/>
                  <a:gd name="G18" fmla="*/ 35 1 2"/>
                  <a:gd name="G19" fmla="+- G18 5400 0"/>
                  <a:gd name="G20" fmla="cos G19 11796480"/>
                  <a:gd name="G21" fmla="sin G19 11796480"/>
                  <a:gd name="G22" fmla="+- G20 10800 0"/>
                  <a:gd name="G23" fmla="+- G21 10800 0"/>
                  <a:gd name="G24" fmla="+- 10800 0 G20"/>
                  <a:gd name="G25" fmla="+- 35 10800 0"/>
                  <a:gd name="G26" fmla="?: G9 G17 G25"/>
                  <a:gd name="G27" fmla="?: G9 0 21600"/>
                  <a:gd name="G28" fmla="cos 10800 11796480"/>
                  <a:gd name="G29" fmla="sin 10800 11796480"/>
                  <a:gd name="G30" fmla="sin 35 11796480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11796480 G34 0"/>
                  <a:gd name="G36" fmla="?: G6 G35 G31"/>
                  <a:gd name="G37" fmla="+- 21600 0 G36"/>
                  <a:gd name="G38" fmla="?: G4 0 G33"/>
                  <a:gd name="G39" fmla="?: 11796480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5382 w 21600"/>
                  <a:gd name="T15" fmla="*/ 10800 h 21600"/>
                  <a:gd name="T16" fmla="*/ 10800 w 21600"/>
                  <a:gd name="T17" fmla="*/ 10765 h 21600"/>
                  <a:gd name="T18" fmla="*/ 16218 w 21600"/>
                  <a:gd name="T19" fmla="*/ 10800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10765" y="10800"/>
                    </a:moveTo>
                    <a:cubicBezTo>
                      <a:pt x="10765" y="10780"/>
                      <a:pt x="10780" y="10765"/>
                      <a:pt x="10800" y="10765"/>
                    </a:cubicBezTo>
                    <a:cubicBezTo>
                      <a:pt x="10819" y="10764"/>
                      <a:pt x="10834" y="10780"/>
                      <a:pt x="10835" y="10799"/>
                    </a:cubicBezTo>
                    <a:lnTo>
                      <a:pt x="21600" y="10800"/>
                    </a:lnTo>
                    <a:cubicBezTo>
                      <a:pt x="21600" y="4835"/>
                      <a:pt x="16764" y="0"/>
                      <a:pt x="10800" y="0"/>
                    </a:cubicBezTo>
                    <a:cubicBezTo>
                      <a:pt x="4835" y="0"/>
                      <a:pt x="0" y="4835"/>
                      <a:pt x="0" y="10800"/>
                    </a:cubicBezTo>
                    <a:close/>
                  </a:path>
                </a:pathLst>
              </a:custGeom>
              <a:grpFill/>
              <a:ln w="762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64" name="アーチ 263"/>
              <p:cNvSpPr/>
              <p:nvPr/>
            </p:nvSpPr>
            <p:spPr bwMode="auto">
              <a:xfrm rot="10800000">
                <a:off x="4772980" y="3953042"/>
                <a:ext cx="428626" cy="428626"/>
              </a:xfrm>
              <a:prstGeom prst="blockArc">
                <a:avLst>
                  <a:gd name="adj1" fmla="val 9592581"/>
                  <a:gd name="adj2" fmla="val 0"/>
                  <a:gd name="adj3" fmla="val 25000"/>
                </a:avLst>
              </a:pr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5" name="正方形/長方形 264"/>
              <p:cNvSpPr/>
              <p:nvPr/>
            </p:nvSpPr>
            <p:spPr bwMode="auto">
              <a:xfrm>
                <a:off x="4772979" y="4040504"/>
                <a:ext cx="109536" cy="135255"/>
              </a:xfrm>
              <a:prstGeom prst="rect">
                <a:avLst/>
              </a:pr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51" name="グループ化 250"/>
            <p:cNvGrpSpPr/>
            <p:nvPr/>
          </p:nvGrpSpPr>
          <p:grpSpPr>
            <a:xfrm>
              <a:off x="3867829" y="3040859"/>
              <a:ext cx="1441450" cy="1563933"/>
              <a:chOff x="4102841" y="2817735"/>
              <a:chExt cx="1441450" cy="1563933"/>
            </a:xfrm>
          </p:grpSpPr>
          <p:sp>
            <p:nvSpPr>
              <p:cNvPr id="258" name="Freeform 207"/>
              <p:cNvSpPr>
                <a:spLocks/>
              </p:cNvSpPr>
              <p:nvPr/>
            </p:nvSpPr>
            <p:spPr bwMode="auto">
              <a:xfrm>
                <a:off x="4787847" y="2817735"/>
                <a:ext cx="71438" cy="1368425"/>
              </a:xfrm>
              <a:custGeom>
                <a:avLst/>
                <a:gdLst>
                  <a:gd name="T0" fmla="*/ 0 w 90"/>
                  <a:gd name="T1" fmla="*/ 862 h 862"/>
                  <a:gd name="T2" fmla="*/ 0 w 90"/>
                  <a:gd name="T3" fmla="*/ 91 h 862"/>
                  <a:gd name="T4" fmla="*/ 45 w 90"/>
                  <a:gd name="T5" fmla="*/ 0 h 862"/>
                  <a:gd name="T6" fmla="*/ 90 w 90"/>
                  <a:gd name="T7" fmla="*/ 91 h 862"/>
                  <a:gd name="T8" fmla="*/ 90 w 90"/>
                  <a:gd name="T9" fmla="*/ 862 h 862"/>
                  <a:gd name="T10" fmla="*/ 0 w 90"/>
                  <a:gd name="T11" fmla="*/ 862 h 8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90" h="862">
                    <a:moveTo>
                      <a:pt x="0" y="862"/>
                    </a:moveTo>
                    <a:lnTo>
                      <a:pt x="0" y="91"/>
                    </a:lnTo>
                    <a:lnTo>
                      <a:pt x="45" y="0"/>
                    </a:lnTo>
                    <a:lnTo>
                      <a:pt x="90" y="91"/>
                    </a:lnTo>
                    <a:lnTo>
                      <a:pt x="90" y="862"/>
                    </a:lnTo>
                    <a:lnTo>
                      <a:pt x="0" y="862"/>
                    </a:lnTo>
                    <a:close/>
                  </a:path>
                </a:pathLst>
              </a:cu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59" name="AutoShape 208"/>
              <p:cNvSpPr>
                <a:spLocks noChangeArrowheads="1"/>
              </p:cNvSpPr>
              <p:nvPr/>
            </p:nvSpPr>
            <p:spPr bwMode="auto">
              <a:xfrm>
                <a:off x="4102841" y="2943393"/>
                <a:ext cx="1441450" cy="1368425"/>
              </a:xfrm>
              <a:custGeom>
                <a:avLst/>
                <a:gdLst>
                  <a:gd name="G0" fmla="+- 35 0 0"/>
                  <a:gd name="G1" fmla="+- 11796480 0 0"/>
                  <a:gd name="G2" fmla="+- 0 0 11796480"/>
                  <a:gd name="T0" fmla="*/ 0 256 1"/>
                  <a:gd name="T1" fmla="*/ 180 256 1"/>
                  <a:gd name="G3" fmla="+- 11796480 T0 T1"/>
                  <a:gd name="T2" fmla="*/ 0 256 1"/>
                  <a:gd name="T3" fmla="*/ 90 256 1"/>
                  <a:gd name="G4" fmla="+- 11796480 T2 T3"/>
                  <a:gd name="G5" fmla="*/ G4 2 1"/>
                  <a:gd name="T4" fmla="*/ 90 256 1"/>
                  <a:gd name="T5" fmla="*/ 0 256 1"/>
                  <a:gd name="G6" fmla="+- 11796480 T4 T5"/>
                  <a:gd name="G7" fmla="*/ G6 2 1"/>
                  <a:gd name="G8" fmla="abs 11796480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35"/>
                  <a:gd name="G18" fmla="*/ 35 1 2"/>
                  <a:gd name="G19" fmla="+- G18 5400 0"/>
                  <a:gd name="G20" fmla="cos G19 11796480"/>
                  <a:gd name="G21" fmla="sin G19 11796480"/>
                  <a:gd name="G22" fmla="+- G20 10800 0"/>
                  <a:gd name="G23" fmla="+- G21 10800 0"/>
                  <a:gd name="G24" fmla="+- 10800 0 G20"/>
                  <a:gd name="G25" fmla="+- 35 10800 0"/>
                  <a:gd name="G26" fmla="?: G9 G17 G25"/>
                  <a:gd name="G27" fmla="?: G9 0 21600"/>
                  <a:gd name="G28" fmla="cos 10800 11796480"/>
                  <a:gd name="G29" fmla="sin 10800 11796480"/>
                  <a:gd name="G30" fmla="sin 35 11796480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11796480 G34 0"/>
                  <a:gd name="G36" fmla="?: G6 G35 G31"/>
                  <a:gd name="G37" fmla="+- 21600 0 G36"/>
                  <a:gd name="G38" fmla="?: G4 0 G33"/>
                  <a:gd name="G39" fmla="?: 11796480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5382 w 21600"/>
                  <a:gd name="T15" fmla="*/ 10800 h 21600"/>
                  <a:gd name="T16" fmla="*/ 10800 w 21600"/>
                  <a:gd name="T17" fmla="*/ 10765 h 21600"/>
                  <a:gd name="T18" fmla="*/ 16218 w 21600"/>
                  <a:gd name="T19" fmla="*/ 10800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10765" y="10800"/>
                    </a:moveTo>
                    <a:cubicBezTo>
                      <a:pt x="10765" y="10780"/>
                      <a:pt x="10780" y="10765"/>
                      <a:pt x="10800" y="10765"/>
                    </a:cubicBezTo>
                    <a:cubicBezTo>
                      <a:pt x="10819" y="10764"/>
                      <a:pt x="10834" y="10780"/>
                      <a:pt x="10835" y="10799"/>
                    </a:cubicBezTo>
                    <a:lnTo>
                      <a:pt x="21600" y="10800"/>
                    </a:lnTo>
                    <a:cubicBezTo>
                      <a:pt x="21600" y="4835"/>
                      <a:pt x="16764" y="0"/>
                      <a:pt x="10800" y="0"/>
                    </a:cubicBezTo>
                    <a:cubicBezTo>
                      <a:pt x="4835" y="0"/>
                      <a:pt x="0" y="4835"/>
                      <a:pt x="0" y="10800"/>
                    </a:cubicBezTo>
                    <a:close/>
                  </a:path>
                </a:pathLst>
              </a:custGeom>
              <a:solidFill>
                <a:srgbClr val="3366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60" name="アーチ 259"/>
              <p:cNvSpPr/>
              <p:nvPr/>
            </p:nvSpPr>
            <p:spPr bwMode="auto">
              <a:xfrm rot="10800000">
                <a:off x="4772980" y="3953042"/>
                <a:ext cx="428626" cy="428626"/>
              </a:xfrm>
              <a:prstGeom prst="blockArc">
                <a:avLst>
                  <a:gd name="adj1" fmla="val 9592581"/>
                  <a:gd name="adj2" fmla="val 0"/>
                  <a:gd name="adj3" fmla="val 25000"/>
                </a:avLst>
              </a:prstGeom>
              <a:solidFill>
                <a:srgbClr val="0070C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1" name="正方形/長方形 260"/>
              <p:cNvSpPr/>
              <p:nvPr/>
            </p:nvSpPr>
            <p:spPr bwMode="auto">
              <a:xfrm>
                <a:off x="4772979" y="4040504"/>
                <a:ext cx="109536" cy="135255"/>
              </a:xfrm>
              <a:prstGeom prst="rect">
                <a:avLst/>
              </a:pr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52" name="Group 355"/>
            <p:cNvGrpSpPr>
              <a:grpSpLocks/>
            </p:cNvGrpSpPr>
            <p:nvPr/>
          </p:nvGrpSpPr>
          <p:grpSpPr bwMode="auto">
            <a:xfrm>
              <a:off x="4395672" y="3309367"/>
              <a:ext cx="385763" cy="431800"/>
              <a:chOff x="580" y="3294"/>
              <a:chExt cx="363" cy="407"/>
            </a:xfrm>
          </p:grpSpPr>
          <p:sp>
            <p:nvSpPr>
              <p:cNvPr id="253" name="Oval 356"/>
              <p:cNvSpPr>
                <a:spLocks noChangeArrowheads="1"/>
              </p:cNvSpPr>
              <p:nvPr/>
            </p:nvSpPr>
            <p:spPr bwMode="auto">
              <a:xfrm>
                <a:off x="580" y="3294"/>
                <a:ext cx="91" cy="181"/>
              </a:xfrm>
              <a:prstGeom prst="ellipse">
                <a:avLst/>
              </a:prstGeom>
              <a:solidFill>
                <a:srgbClr val="333333"/>
              </a:solidFill>
              <a:ln w="19050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4" name="Oval 357"/>
              <p:cNvSpPr>
                <a:spLocks noChangeArrowheads="1"/>
              </p:cNvSpPr>
              <p:nvPr/>
            </p:nvSpPr>
            <p:spPr bwMode="auto">
              <a:xfrm>
                <a:off x="852" y="3294"/>
                <a:ext cx="91" cy="181"/>
              </a:xfrm>
              <a:prstGeom prst="ellipse">
                <a:avLst/>
              </a:prstGeom>
              <a:solidFill>
                <a:srgbClr val="333333"/>
              </a:solidFill>
              <a:ln w="19050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5" name="AutoShape 358"/>
              <p:cNvSpPr>
                <a:spLocks noChangeArrowheads="1"/>
              </p:cNvSpPr>
              <p:nvPr/>
            </p:nvSpPr>
            <p:spPr bwMode="auto">
              <a:xfrm rot="10800000">
                <a:off x="625" y="3429"/>
                <a:ext cx="272" cy="272"/>
              </a:xfrm>
              <a:custGeom>
                <a:avLst/>
                <a:gdLst>
                  <a:gd name="G0" fmla="+- 7480 0 0"/>
                  <a:gd name="G1" fmla="+- 11557373 0 0"/>
                  <a:gd name="G2" fmla="+- 0 0 11557373"/>
                  <a:gd name="T0" fmla="*/ 0 256 1"/>
                  <a:gd name="T1" fmla="*/ 180 256 1"/>
                  <a:gd name="G3" fmla="+- 11557373 T0 T1"/>
                  <a:gd name="T2" fmla="*/ 0 256 1"/>
                  <a:gd name="T3" fmla="*/ 90 256 1"/>
                  <a:gd name="G4" fmla="+- 11557373 T2 T3"/>
                  <a:gd name="G5" fmla="*/ G4 2 1"/>
                  <a:gd name="T4" fmla="*/ 90 256 1"/>
                  <a:gd name="T5" fmla="*/ 0 256 1"/>
                  <a:gd name="G6" fmla="+- 11557373 T4 T5"/>
                  <a:gd name="G7" fmla="*/ G6 2 1"/>
                  <a:gd name="G8" fmla="abs 11557373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7480"/>
                  <a:gd name="G18" fmla="*/ 7480 1 2"/>
                  <a:gd name="G19" fmla="+- G18 5400 0"/>
                  <a:gd name="G20" fmla="cos G19 11557373"/>
                  <a:gd name="G21" fmla="sin G19 11557373"/>
                  <a:gd name="G22" fmla="+- G20 10800 0"/>
                  <a:gd name="G23" fmla="+- G21 10800 0"/>
                  <a:gd name="G24" fmla="+- 10800 0 G20"/>
                  <a:gd name="G25" fmla="+- 7480 10800 0"/>
                  <a:gd name="G26" fmla="?: G9 G17 G25"/>
                  <a:gd name="G27" fmla="?: G9 0 21600"/>
                  <a:gd name="G28" fmla="cos 10800 11557373"/>
                  <a:gd name="G29" fmla="sin 10800 11557373"/>
                  <a:gd name="G30" fmla="sin 7480 11557373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11557373 G34 0"/>
                  <a:gd name="G36" fmla="?: G6 G35 G31"/>
                  <a:gd name="G37" fmla="+- 21600 0 G36"/>
                  <a:gd name="G38" fmla="?: G4 0 G33"/>
                  <a:gd name="G39" fmla="?: 11557373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1678 w 21600"/>
                  <a:gd name="T15" fmla="*/ 11381 h 21600"/>
                  <a:gd name="T16" fmla="*/ 10800 w 21600"/>
                  <a:gd name="T17" fmla="*/ 3320 h 21600"/>
                  <a:gd name="T18" fmla="*/ 19922 w 21600"/>
                  <a:gd name="T19" fmla="*/ 11381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3335" y="11275"/>
                    </a:moveTo>
                    <a:cubicBezTo>
                      <a:pt x="3325" y="11117"/>
                      <a:pt x="3320" y="10958"/>
                      <a:pt x="3320" y="10800"/>
                    </a:cubicBezTo>
                    <a:cubicBezTo>
                      <a:pt x="3320" y="6668"/>
                      <a:pt x="6668" y="3320"/>
                      <a:pt x="10800" y="3320"/>
                    </a:cubicBezTo>
                    <a:cubicBezTo>
                      <a:pt x="14931" y="3320"/>
                      <a:pt x="18280" y="6668"/>
                      <a:pt x="18280" y="10800"/>
                    </a:cubicBezTo>
                    <a:cubicBezTo>
                      <a:pt x="18280" y="10958"/>
                      <a:pt x="18274" y="11117"/>
                      <a:pt x="18264" y="11275"/>
                    </a:cubicBezTo>
                    <a:lnTo>
                      <a:pt x="21578" y="11487"/>
                    </a:lnTo>
                    <a:cubicBezTo>
                      <a:pt x="21592" y="11258"/>
                      <a:pt x="21600" y="11029"/>
                      <a:pt x="21600" y="10800"/>
                    </a:cubicBezTo>
                    <a:cubicBezTo>
                      <a:pt x="21600" y="4835"/>
                      <a:pt x="16764" y="0"/>
                      <a:pt x="10800" y="0"/>
                    </a:cubicBezTo>
                    <a:cubicBezTo>
                      <a:pt x="4835" y="0"/>
                      <a:pt x="0" y="4835"/>
                      <a:pt x="0" y="10800"/>
                    </a:cubicBezTo>
                    <a:cubicBezTo>
                      <a:pt x="-1" y="11029"/>
                      <a:pt x="7" y="11258"/>
                      <a:pt x="21" y="11487"/>
                    </a:cubicBezTo>
                    <a:close/>
                  </a:path>
                </a:pathLst>
              </a:cu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6" name="Oval 359"/>
              <p:cNvSpPr>
                <a:spLocks noChangeArrowheads="1"/>
              </p:cNvSpPr>
              <p:nvPr/>
            </p:nvSpPr>
            <p:spPr bwMode="auto">
              <a:xfrm>
                <a:off x="580" y="3294"/>
                <a:ext cx="91" cy="91"/>
              </a:xfrm>
              <a:prstGeom prst="ellipse">
                <a:avLst/>
              </a:prstGeom>
              <a:solidFill>
                <a:schemeClr val="bg1"/>
              </a:solidFill>
              <a:ln w="19050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7" name="Oval 360"/>
              <p:cNvSpPr>
                <a:spLocks noChangeArrowheads="1"/>
              </p:cNvSpPr>
              <p:nvPr/>
            </p:nvSpPr>
            <p:spPr bwMode="auto">
              <a:xfrm>
                <a:off x="852" y="3294"/>
                <a:ext cx="91" cy="91"/>
              </a:xfrm>
              <a:prstGeom prst="ellipse">
                <a:avLst/>
              </a:prstGeom>
              <a:solidFill>
                <a:schemeClr val="bg1"/>
              </a:solidFill>
              <a:ln w="19050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58" name="グループ化 57"/>
          <p:cNvGrpSpPr/>
          <p:nvPr/>
        </p:nvGrpSpPr>
        <p:grpSpPr>
          <a:xfrm>
            <a:off x="4333279" y="4704065"/>
            <a:ext cx="1441450" cy="1563933"/>
            <a:chOff x="4252790" y="4704065"/>
            <a:chExt cx="1441450" cy="1563933"/>
          </a:xfrm>
        </p:grpSpPr>
        <p:grpSp>
          <p:nvGrpSpPr>
            <p:cNvPr id="267" name="グループ化 266"/>
            <p:cNvGrpSpPr/>
            <p:nvPr/>
          </p:nvGrpSpPr>
          <p:grpSpPr>
            <a:xfrm>
              <a:off x="4252790" y="4704065"/>
              <a:ext cx="1441450" cy="1563933"/>
              <a:chOff x="4102841" y="2817735"/>
              <a:chExt cx="1441450" cy="1563933"/>
            </a:xfrm>
            <a:solidFill>
              <a:schemeClr val="accent6"/>
            </a:solidFill>
          </p:grpSpPr>
          <p:sp>
            <p:nvSpPr>
              <p:cNvPr id="279" name="Freeform 207"/>
              <p:cNvSpPr>
                <a:spLocks/>
              </p:cNvSpPr>
              <p:nvPr/>
            </p:nvSpPr>
            <p:spPr bwMode="auto">
              <a:xfrm>
                <a:off x="4787847" y="2817735"/>
                <a:ext cx="71438" cy="1368425"/>
              </a:xfrm>
              <a:custGeom>
                <a:avLst/>
                <a:gdLst>
                  <a:gd name="T0" fmla="*/ 0 w 90"/>
                  <a:gd name="T1" fmla="*/ 862 h 862"/>
                  <a:gd name="T2" fmla="*/ 0 w 90"/>
                  <a:gd name="T3" fmla="*/ 91 h 862"/>
                  <a:gd name="T4" fmla="*/ 45 w 90"/>
                  <a:gd name="T5" fmla="*/ 0 h 862"/>
                  <a:gd name="T6" fmla="*/ 90 w 90"/>
                  <a:gd name="T7" fmla="*/ 91 h 862"/>
                  <a:gd name="T8" fmla="*/ 90 w 90"/>
                  <a:gd name="T9" fmla="*/ 862 h 862"/>
                  <a:gd name="T10" fmla="*/ 0 w 90"/>
                  <a:gd name="T11" fmla="*/ 862 h 8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90" h="862">
                    <a:moveTo>
                      <a:pt x="0" y="862"/>
                    </a:moveTo>
                    <a:lnTo>
                      <a:pt x="0" y="91"/>
                    </a:lnTo>
                    <a:lnTo>
                      <a:pt x="45" y="0"/>
                    </a:lnTo>
                    <a:lnTo>
                      <a:pt x="90" y="91"/>
                    </a:lnTo>
                    <a:lnTo>
                      <a:pt x="90" y="862"/>
                    </a:lnTo>
                    <a:lnTo>
                      <a:pt x="0" y="862"/>
                    </a:lnTo>
                    <a:close/>
                  </a:path>
                </a:pathLst>
              </a:cu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80" name="AutoShape 208"/>
              <p:cNvSpPr>
                <a:spLocks noChangeArrowheads="1"/>
              </p:cNvSpPr>
              <p:nvPr/>
            </p:nvSpPr>
            <p:spPr bwMode="auto">
              <a:xfrm>
                <a:off x="4102841" y="2943393"/>
                <a:ext cx="1441450" cy="1368425"/>
              </a:xfrm>
              <a:custGeom>
                <a:avLst/>
                <a:gdLst>
                  <a:gd name="G0" fmla="+- 35 0 0"/>
                  <a:gd name="G1" fmla="+- 11796480 0 0"/>
                  <a:gd name="G2" fmla="+- 0 0 11796480"/>
                  <a:gd name="T0" fmla="*/ 0 256 1"/>
                  <a:gd name="T1" fmla="*/ 180 256 1"/>
                  <a:gd name="G3" fmla="+- 11796480 T0 T1"/>
                  <a:gd name="T2" fmla="*/ 0 256 1"/>
                  <a:gd name="T3" fmla="*/ 90 256 1"/>
                  <a:gd name="G4" fmla="+- 11796480 T2 T3"/>
                  <a:gd name="G5" fmla="*/ G4 2 1"/>
                  <a:gd name="T4" fmla="*/ 90 256 1"/>
                  <a:gd name="T5" fmla="*/ 0 256 1"/>
                  <a:gd name="G6" fmla="+- 11796480 T4 T5"/>
                  <a:gd name="G7" fmla="*/ G6 2 1"/>
                  <a:gd name="G8" fmla="abs 11796480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35"/>
                  <a:gd name="G18" fmla="*/ 35 1 2"/>
                  <a:gd name="G19" fmla="+- G18 5400 0"/>
                  <a:gd name="G20" fmla="cos G19 11796480"/>
                  <a:gd name="G21" fmla="sin G19 11796480"/>
                  <a:gd name="G22" fmla="+- G20 10800 0"/>
                  <a:gd name="G23" fmla="+- G21 10800 0"/>
                  <a:gd name="G24" fmla="+- 10800 0 G20"/>
                  <a:gd name="G25" fmla="+- 35 10800 0"/>
                  <a:gd name="G26" fmla="?: G9 G17 G25"/>
                  <a:gd name="G27" fmla="?: G9 0 21600"/>
                  <a:gd name="G28" fmla="cos 10800 11796480"/>
                  <a:gd name="G29" fmla="sin 10800 11796480"/>
                  <a:gd name="G30" fmla="sin 35 11796480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11796480 G34 0"/>
                  <a:gd name="G36" fmla="?: G6 G35 G31"/>
                  <a:gd name="G37" fmla="+- 21600 0 G36"/>
                  <a:gd name="G38" fmla="?: G4 0 G33"/>
                  <a:gd name="G39" fmla="?: 11796480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5382 w 21600"/>
                  <a:gd name="T15" fmla="*/ 10800 h 21600"/>
                  <a:gd name="T16" fmla="*/ 10800 w 21600"/>
                  <a:gd name="T17" fmla="*/ 10765 h 21600"/>
                  <a:gd name="T18" fmla="*/ 16218 w 21600"/>
                  <a:gd name="T19" fmla="*/ 10800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10765" y="10800"/>
                    </a:moveTo>
                    <a:cubicBezTo>
                      <a:pt x="10765" y="10780"/>
                      <a:pt x="10780" y="10765"/>
                      <a:pt x="10800" y="10765"/>
                    </a:cubicBezTo>
                    <a:cubicBezTo>
                      <a:pt x="10819" y="10764"/>
                      <a:pt x="10834" y="10780"/>
                      <a:pt x="10835" y="10799"/>
                    </a:cubicBezTo>
                    <a:lnTo>
                      <a:pt x="21600" y="10800"/>
                    </a:lnTo>
                    <a:cubicBezTo>
                      <a:pt x="21600" y="4835"/>
                      <a:pt x="16764" y="0"/>
                      <a:pt x="10800" y="0"/>
                    </a:cubicBezTo>
                    <a:cubicBezTo>
                      <a:pt x="4835" y="0"/>
                      <a:pt x="0" y="4835"/>
                      <a:pt x="0" y="10800"/>
                    </a:cubicBezTo>
                    <a:close/>
                  </a:path>
                </a:pathLst>
              </a:custGeom>
              <a:grpFill/>
              <a:ln w="762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81" name="アーチ 280"/>
              <p:cNvSpPr/>
              <p:nvPr/>
            </p:nvSpPr>
            <p:spPr bwMode="auto">
              <a:xfrm rot="10800000">
                <a:off x="4772980" y="3953042"/>
                <a:ext cx="428626" cy="428626"/>
              </a:xfrm>
              <a:prstGeom prst="blockArc">
                <a:avLst>
                  <a:gd name="adj1" fmla="val 9592581"/>
                  <a:gd name="adj2" fmla="val 0"/>
                  <a:gd name="adj3" fmla="val 25000"/>
                </a:avLst>
              </a:pr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2" name="正方形/長方形 281"/>
              <p:cNvSpPr/>
              <p:nvPr/>
            </p:nvSpPr>
            <p:spPr bwMode="auto">
              <a:xfrm>
                <a:off x="4772979" y="4040504"/>
                <a:ext cx="109536" cy="135255"/>
              </a:xfrm>
              <a:prstGeom prst="rect">
                <a:avLst/>
              </a:pr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68" name="グループ化 267"/>
            <p:cNvGrpSpPr/>
            <p:nvPr/>
          </p:nvGrpSpPr>
          <p:grpSpPr>
            <a:xfrm>
              <a:off x="4252790" y="4704065"/>
              <a:ext cx="1441450" cy="1563933"/>
              <a:chOff x="4102841" y="2817735"/>
              <a:chExt cx="1441450" cy="1563933"/>
            </a:xfrm>
          </p:grpSpPr>
          <p:sp>
            <p:nvSpPr>
              <p:cNvPr id="275" name="Freeform 207"/>
              <p:cNvSpPr>
                <a:spLocks/>
              </p:cNvSpPr>
              <p:nvPr/>
            </p:nvSpPr>
            <p:spPr bwMode="auto">
              <a:xfrm>
                <a:off x="4787847" y="2817735"/>
                <a:ext cx="71438" cy="1368425"/>
              </a:xfrm>
              <a:custGeom>
                <a:avLst/>
                <a:gdLst>
                  <a:gd name="T0" fmla="*/ 0 w 90"/>
                  <a:gd name="T1" fmla="*/ 862 h 862"/>
                  <a:gd name="T2" fmla="*/ 0 w 90"/>
                  <a:gd name="T3" fmla="*/ 91 h 862"/>
                  <a:gd name="T4" fmla="*/ 45 w 90"/>
                  <a:gd name="T5" fmla="*/ 0 h 862"/>
                  <a:gd name="T6" fmla="*/ 90 w 90"/>
                  <a:gd name="T7" fmla="*/ 91 h 862"/>
                  <a:gd name="T8" fmla="*/ 90 w 90"/>
                  <a:gd name="T9" fmla="*/ 862 h 862"/>
                  <a:gd name="T10" fmla="*/ 0 w 90"/>
                  <a:gd name="T11" fmla="*/ 862 h 8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90" h="862">
                    <a:moveTo>
                      <a:pt x="0" y="862"/>
                    </a:moveTo>
                    <a:lnTo>
                      <a:pt x="0" y="91"/>
                    </a:lnTo>
                    <a:lnTo>
                      <a:pt x="45" y="0"/>
                    </a:lnTo>
                    <a:lnTo>
                      <a:pt x="90" y="91"/>
                    </a:lnTo>
                    <a:lnTo>
                      <a:pt x="90" y="862"/>
                    </a:lnTo>
                    <a:lnTo>
                      <a:pt x="0" y="862"/>
                    </a:lnTo>
                    <a:close/>
                  </a:path>
                </a:pathLst>
              </a:cu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76" name="AutoShape 208"/>
              <p:cNvSpPr>
                <a:spLocks noChangeArrowheads="1"/>
              </p:cNvSpPr>
              <p:nvPr/>
            </p:nvSpPr>
            <p:spPr bwMode="auto">
              <a:xfrm>
                <a:off x="4102841" y="2943393"/>
                <a:ext cx="1441450" cy="1368425"/>
              </a:xfrm>
              <a:custGeom>
                <a:avLst/>
                <a:gdLst>
                  <a:gd name="G0" fmla="+- 35 0 0"/>
                  <a:gd name="G1" fmla="+- 11796480 0 0"/>
                  <a:gd name="G2" fmla="+- 0 0 11796480"/>
                  <a:gd name="T0" fmla="*/ 0 256 1"/>
                  <a:gd name="T1" fmla="*/ 180 256 1"/>
                  <a:gd name="G3" fmla="+- 11796480 T0 T1"/>
                  <a:gd name="T2" fmla="*/ 0 256 1"/>
                  <a:gd name="T3" fmla="*/ 90 256 1"/>
                  <a:gd name="G4" fmla="+- 11796480 T2 T3"/>
                  <a:gd name="G5" fmla="*/ G4 2 1"/>
                  <a:gd name="T4" fmla="*/ 90 256 1"/>
                  <a:gd name="T5" fmla="*/ 0 256 1"/>
                  <a:gd name="G6" fmla="+- 11796480 T4 T5"/>
                  <a:gd name="G7" fmla="*/ G6 2 1"/>
                  <a:gd name="G8" fmla="abs 11796480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35"/>
                  <a:gd name="G18" fmla="*/ 35 1 2"/>
                  <a:gd name="G19" fmla="+- G18 5400 0"/>
                  <a:gd name="G20" fmla="cos G19 11796480"/>
                  <a:gd name="G21" fmla="sin G19 11796480"/>
                  <a:gd name="G22" fmla="+- G20 10800 0"/>
                  <a:gd name="G23" fmla="+- G21 10800 0"/>
                  <a:gd name="G24" fmla="+- 10800 0 G20"/>
                  <a:gd name="G25" fmla="+- 35 10800 0"/>
                  <a:gd name="G26" fmla="?: G9 G17 G25"/>
                  <a:gd name="G27" fmla="?: G9 0 21600"/>
                  <a:gd name="G28" fmla="cos 10800 11796480"/>
                  <a:gd name="G29" fmla="sin 10800 11796480"/>
                  <a:gd name="G30" fmla="sin 35 11796480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11796480 G34 0"/>
                  <a:gd name="G36" fmla="?: G6 G35 G31"/>
                  <a:gd name="G37" fmla="+- 21600 0 G36"/>
                  <a:gd name="G38" fmla="?: G4 0 G33"/>
                  <a:gd name="G39" fmla="?: 11796480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5382 w 21600"/>
                  <a:gd name="T15" fmla="*/ 10800 h 21600"/>
                  <a:gd name="T16" fmla="*/ 10800 w 21600"/>
                  <a:gd name="T17" fmla="*/ 10765 h 21600"/>
                  <a:gd name="T18" fmla="*/ 16218 w 21600"/>
                  <a:gd name="T19" fmla="*/ 10800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10765" y="10800"/>
                    </a:moveTo>
                    <a:cubicBezTo>
                      <a:pt x="10765" y="10780"/>
                      <a:pt x="10780" y="10765"/>
                      <a:pt x="10800" y="10765"/>
                    </a:cubicBezTo>
                    <a:cubicBezTo>
                      <a:pt x="10819" y="10764"/>
                      <a:pt x="10834" y="10780"/>
                      <a:pt x="10835" y="10799"/>
                    </a:cubicBezTo>
                    <a:lnTo>
                      <a:pt x="21600" y="10800"/>
                    </a:lnTo>
                    <a:cubicBezTo>
                      <a:pt x="21600" y="4835"/>
                      <a:pt x="16764" y="0"/>
                      <a:pt x="10800" y="0"/>
                    </a:cubicBezTo>
                    <a:cubicBezTo>
                      <a:pt x="4835" y="0"/>
                      <a:pt x="0" y="4835"/>
                      <a:pt x="0" y="10800"/>
                    </a:cubicBezTo>
                    <a:close/>
                  </a:path>
                </a:pathLst>
              </a:custGeom>
              <a:solidFill>
                <a:srgbClr val="FFC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77" name="アーチ 276"/>
              <p:cNvSpPr/>
              <p:nvPr/>
            </p:nvSpPr>
            <p:spPr bwMode="auto">
              <a:xfrm rot="10800000">
                <a:off x="4772980" y="3953042"/>
                <a:ext cx="428626" cy="428626"/>
              </a:xfrm>
              <a:prstGeom prst="blockArc">
                <a:avLst>
                  <a:gd name="adj1" fmla="val 9592581"/>
                  <a:gd name="adj2" fmla="val 0"/>
                  <a:gd name="adj3" fmla="val 25000"/>
                </a:avLst>
              </a:prstGeom>
              <a:solidFill>
                <a:srgbClr val="FFC00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8" name="正方形/長方形 277"/>
              <p:cNvSpPr/>
              <p:nvPr/>
            </p:nvSpPr>
            <p:spPr bwMode="auto">
              <a:xfrm>
                <a:off x="4772979" y="4040504"/>
                <a:ext cx="109536" cy="135255"/>
              </a:xfrm>
              <a:prstGeom prst="rect">
                <a:avLst/>
              </a:prstGeom>
              <a:solidFill>
                <a:srgbClr val="FFC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72" name="AutoShape 358"/>
            <p:cNvSpPr>
              <a:spLocks noChangeArrowheads="1"/>
            </p:cNvSpPr>
            <p:nvPr/>
          </p:nvSpPr>
          <p:spPr bwMode="auto">
            <a:xfrm rot="10800000">
              <a:off x="4828455" y="5143494"/>
              <a:ext cx="289057" cy="288574"/>
            </a:xfrm>
            <a:custGeom>
              <a:avLst/>
              <a:gdLst>
                <a:gd name="G0" fmla="+- 7480 0 0"/>
                <a:gd name="G1" fmla="+- 11557373 0 0"/>
                <a:gd name="G2" fmla="+- 0 0 11557373"/>
                <a:gd name="T0" fmla="*/ 0 256 1"/>
                <a:gd name="T1" fmla="*/ 180 256 1"/>
                <a:gd name="G3" fmla="+- 11557373 T0 T1"/>
                <a:gd name="T2" fmla="*/ 0 256 1"/>
                <a:gd name="T3" fmla="*/ 90 256 1"/>
                <a:gd name="G4" fmla="+- 11557373 T2 T3"/>
                <a:gd name="G5" fmla="*/ G4 2 1"/>
                <a:gd name="T4" fmla="*/ 90 256 1"/>
                <a:gd name="T5" fmla="*/ 0 256 1"/>
                <a:gd name="G6" fmla="+- 11557373 T4 T5"/>
                <a:gd name="G7" fmla="*/ G6 2 1"/>
                <a:gd name="G8" fmla="abs 11557373"/>
                <a:gd name="T6" fmla="*/ 0 256 1"/>
                <a:gd name="T7" fmla="*/ 90 256 1"/>
                <a:gd name="G9" fmla="+- G8 T6 T7"/>
                <a:gd name="G10" fmla="?: G9 G7 G5"/>
                <a:gd name="T8" fmla="*/ 0 256 1"/>
                <a:gd name="T9" fmla="*/ 360 256 1"/>
                <a:gd name="G11" fmla="+- G10 T8 T9"/>
                <a:gd name="G12" fmla="?: G10 G11 G10"/>
                <a:gd name="T10" fmla="*/ 0 256 1"/>
                <a:gd name="T11" fmla="*/ 360 256 1"/>
                <a:gd name="G13" fmla="+- G12 T10 T11"/>
                <a:gd name="G14" fmla="?: G12 G13 G12"/>
                <a:gd name="G15" fmla="+- 0 0 G14"/>
                <a:gd name="G16" fmla="+- 10800 0 0"/>
                <a:gd name="G17" fmla="+- 10800 0 7480"/>
                <a:gd name="G18" fmla="*/ 7480 1 2"/>
                <a:gd name="G19" fmla="+- G18 5400 0"/>
                <a:gd name="G20" fmla="cos G19 11557373"/>
                <a:gd name="G21" fmla="sin G19 11557373"/>
                <a:gd name="G22" fmla="+- G20 10800 0"/>
                <a:gd name="G23" fmla="+- G21 10800 0"/>
                <a:gd name="G24" fmla="+- 10800 0 G20"/>
                <a:gd name="G25" fmla="+- 7480 10800 0"/>
                <a:gd name="G26" fmla="?: G9 G17 G25"/>
                <a:gd name="G27" fmla="?: G9 0 21600"/>
                <a:gd name="G28" fmla="cos 10800 11557373"/>
                <a:gd name="G29" fmla="sin 10800 11557373"/>
                <a:gd name="G30" fmla="sin 7480 11557373"/>
                <a:gd name="G31" fmla="+- G28 10800 0"/>
                <a:gd name="G32" fmla="+- G29 10800 0"/>
                <a:gd name="G33" fmla="+- G30 10800 0"/>
                <a:gd name="G34" fmla="?: G4 0 G31"/>
                <a:gd name="G35" fmla="?: 11557373 G34 0"/>
                <a:gd name="G36" fmla="?: G6 G35 G31"/>
                <a:gd name="G37" fmla="+- 21600 0 G36"/>
                <a:gd name="G38" fmla="?: G4 0 G33"/>
                <a:gd name="G39" fmla="?: 11557373 G38 G32"/>
                <a:gd name="G40" fmla="?: G6 G39 0"/>
                <a:gd name="G41" fmla="?: G4 G32 21600"/>
                <a:gd name="G42" fmla="?: G6 G41 G33"/>
                <a:gd name="T12" fmla="*/ 10800 w 21600"/>
                <a:gd name="T13" fmla="*/ 0 h 21600"/>
                <a:gd name="T14" fmla="*/ 1678 w 21600"/>
                <a:gd name="T15" fmla="*/ 11381 h 21600"/>
                <a:gd name="T16" fmla="*/ 10800 w 21600"/>
                <a:gd name="T17" fmla="*/ 3320 h 21600"/>
                <a:gd name="T18" fmla="*/ 19922 w 21600"/>
                <a:gd name="T19" fmla="*/ 11381 h 21600"/>
                <a:gd name="T20" fmla="*/ G36 w 21600"/>
                <a:gd name="T21" fmla="*/ G40 h 21600"/>
                <a:gd name="T22" fmla="*/ G37 w 21600"/>
                <a:gd name="T23" fmla="*/ G42 h 21600"/>
              </a:gdLst>
              <a:ahLst/>
              <a:cxnLst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T20" t="T21" r="T22" b="T23"/>
              <a:pathLst>
                <a:path w="21600" h="21600">
                  <a:moveTo>
                    <a:pt x="3335" y="11275"/>
                  </a:moveTo>
                  <a:cubicBezTo>
                    <a:pt x="3325" y="11117"/>
                    <a:pt x="3320" y="10958"/>
                    <a:pt x="3320" y="10800"/>
                  </a:cubicBezTo>
                  <a:cubicBezTo>
                    <a:pt x="3320" y="6668"/>
                    <a:pt x="6668" y="3320"/>
                    <a:pt x="10800" y="3320"/>
                  </a:cubicBezTo>
                  <a:cubicBezTo>
                    <a:pt x="14931" y="3320"/>
                    <a:pt x="18280" y="6668"/>
                    <a:pt x="18280" y="10800"/>
                  </a:cubicBezTo>
                  <a:cubicBezTo>
                    <a:pt x="18280" y="10958"/>
                    <a:pt x="18274" y="11117"/>
                    <a:pt x="18264" y="11275"/>
                  </a:cubicBezTo>
                  <a:lnTo>
                    <a:pt x="21578" y="11487"/>
                  </a:lnTo>
                  <a:cubicBezTo>
                    <a:pt x="21592" y="11258"/>
                    <a:pt x="21600" y="11029"/>
                    <a:pt x="21600" y="10800"/>
                  </a:cubicBezTo>
                  <a:cubicBezTo>
                    <a:pt x="21600" y="4835"/>
                    <a:pt x="16764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-1" y="11029"/>
                    <a:pt x="7" y="11258"/>
                    <a:pt x="21" y="11487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3" name="AutoShape 358"/>
            <p:cNvSpPr>
              <a:spLocks noChangeArrowheads="1"/>
            </p:cNvSpPr>
            <p:nvPr/>
          </p:nvSpPr>
          <p:spPr bwMode="auto">
            <a:xfrm>
              <a:off x="4609544" y="5049180"/>
              <a:ext cx="289057" cy="288574"/>
            </a:xfrm>
            <a:custGeom>
              <a:avLst/>
              <a:gdLst>
                <a:gd name="G0" fmla="+- 7480 0 0"/>
                <a:gd name="G1" fmla="+- 11557373 0 0"/>
                <a:gd name="G2" fmla="+- 0 0 11557373"/>
                <a:gd name="T0" fmla="*/ 0 256 1"/>
                <a:gd name="T1" fmla="*/ 180 256 1"/>
                <a:gd name="G3" fmla="+- 11557373 T0 T1"/>
                <a:gd name="T2" fmla="*/ 0 256 1"/>
                <a:gd name="T3" fmla="*/ 90 256 1"/>
                <a:gd name="G4" fmla="+- 11557373 T2 T3"/>
                <a:gd name="G5" fmla="*/ G4 2 1"/>
                <a:gd name="T4" fmla="*/ 90 256 1"/>
                <a:gd name="T5" fmla="*/ 0 256 1"/>
                <a:gd name="G6" fmla="+- 11557373 T4 T5"/>
                <a:gd name="G7" fmla="*/ G6 2 1"/>
                <a:gd name="G8" fmla="abs 11557373"/>
                <a:gd name="T6" fmla="*/ 0 256 1"/>
                <a:gd name="T7" fmla="*/ 90 256 1"/>
                <a:gd name="G9" fmla="+- G8 T6 T7"/>
                <a:gd name="G10" fmla="?: G9 G7 G5"/>
                <a:gd name="T8" fmla="*/ 0 256 1"/>
                <a:gd name="T9" fmla="*/ 360 256 1"/>
                <a:gd name="G11" fmla="+- G10 T8 T9"/>
                <a:gd name="G12" fmla="?: G10 G11 G10"/>
                <a:gd name="T10" fmla="*/ 0 256 1"/>
                <a:gd name="T11" fmla="*/ 360 256 1"/>
                <a:gd name="G13" fmla="+- G12 T10 T11"/>
                <a:gd name="G14" fmla="?: G12 G13 G12"/>
                <a:gd name="G15" fmla="+- 0 0 G14"/>
                <a:gd name="G16" fmla="+- 10800 0 0"/>
                <a:gd name="G17" fmla="+- 10800 0 7480"/>
                <a:gd name="G18" fmla="*/ 7480 1 2"/>
                <a:gd name="G19" fmla="+- G18 5400 0"/>
                <a:gd name="G20" fmla="cos G19 11557373"/>
                <a:gd name="G21" fmla="sin G19 11557373"/>
                <a:gd name="G22" fmla="+- G20 10800 0"/>
                <a:gd name="G23" fmla="+- G21 10800 0"/>
                <a:gd name="G24" fmla="+- 10800 0 G20"/>
                <a:gd name="G25" fmla="+- 7480 10800 0"/>
                <a:gd name="G26" fmla="?: G9 G17 G25"/>
                <a:gd name="G27" fmla="?: G9 0 21600"/>
                <a:gd name="G28" fmla="cos 10800 11557373"/>
                <a:gd name="G29" fmla="sin 10800 11557373"/>
                <a:gd name="G30" fmla="sin 7480 11557373"/>
                <a:gd name="G31" fmla="+- G28 10800 0"/>
                <a:gd name="G32" fmla="+- G29 10800 0"/>
                <a:gd name="G33" fmla="+- G30 10800 0"/>
                <a:gd name="G34" fmla="?: G4 0 G31"/>
                <a:gd name="G35" fmla="?: 11557373 G34 0"/>
                <a:gd name="G36" fmla="?: G6 G35 G31"/>
                <a:gd name="G37" fmla="+- 21600 0 G36"/>
                <a:gd name="G38" fmla="?: G4 0 G33"/>
                <a:gd name="G39" fmla="?: 11557373 G38 G32"/>
                <a:gd name="G40" fmla="?: G6 G39 0"/>
                <a:gd name="G41" fmla="?: G4 G32 21600"/>
                <a:gd name="G42" fmla="?: G6 G41 G33"/>
                <a:gd name="T12" fmla="*/ 10800 w 21600"/>
                <a:gd name="T13" fmla="*/ 0 h 21600"/>
                <a:gd name="T14" fmla="*/ 1678 w 21600"/>
                <a:gd name="T15" fmla="*/ 11381 h 21600"/>
                <a:gd name="T16" fmla="*/ 10800 w 21600"/>
                <a:gd name="T17" fmla="*/ 3320 h 21600"/>
                <a:gd name="T18" fmla="*/ 19922 w 21600"/>
                <a:gd name="T19" fmla="*/ 11381 h 21600"/>
                <a:gd name="T20" fmla="*/ G36 w 21600"/>
                <a:gd name="T21" fmla="*/ G40 h 21600"/>
                <a:gd name="T22" fmla="*/ G37 w 21600"/>
                <a:gd name="T23" fmla="*/ G42 h 21600"/>
              </a:gdLst>
              <a:ahLst/>
              <a:cxnLst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T20" t="T21" r="T22" b="T23"/>
              <a:pathLst>
                <a:path w="21600" h="21600">
                  <a:moveTo>
                    <a:pt x="3335" y="11275"/>
                  </a:moveTo>
                  <a:cubicBezTo>
                    <a:pt x="3325" y="11117"/>
                    <a:pt x="3320" y="10958"/>
                    <a:pt x="3320" y="10800"/>
                  </a:cubicBezTo>
                  <a:cubicBezTo>
                    <a:pt x="3320" y="6668"/>
                    <a:pt x="6668" y="3320"/>
                    <a:pt x="10800" y="3320"/>
                  </a:cubicBezTo>
                  <a:cubicBezTo>
                    <a:pt x="14931" y="3320"/>
                    <a:pt x="18280" y="6668"/>
                    <a:pt x="18280" y="10800"/>
                  </a:cubicBezTo>
                  <a:cubicBezTo>
                    <a:pt x="18280" y="10958"/>
                    <a:pt x="18274" y="11117"/>
                    <a:pt x="18264" y="11275"/>
                  </a:cubicBezTo>
                  <a:lnTo>
                    <a:pt x="21578" y="11487"/>
                  </a:lnTo>
                  <a:cubicBezTo>
                    <a:pt x="21592" y="11258"/>
                    <a:pt x="21600" y="11029"/>
                    <a:pt x="21600" y="10800"/>
                  </a:cubicBezTo>
                  <a:cubicBezTo>
                    <a:pt x="21600" y="4835"/>
                    <a:pt x="16764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-1" y="11029"/>
                    <a:pt x="7" y="11258"/>
                    <a:pt x="21" y="11487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4" name="AutoShape 358"/>
            <p:cNvSpPr>
              <a:spLocks noChangeArrowheads="1"/>
            </p:cNvSpPr>
            <p:nvPr/>
          </p:nvSpPr>
          <p:spPr bwMode="auto">
            <a:xfrm>
              <a:off x="5061664" y="5049180"/>
              <a:ext cx="289057" cy="288574"/>
            </a:xfrm>
            <a:custGeom>
              <a:avLst/>
              <a:gdLst>
                <a:gd name="G0" fmla="+- 7480 0 0"/>
                <a:gd name="G1" fmla="+- 11557373 0 0"/>
                <a:gd name="G2" fmla="+- 0 0 11557373"/>
                <a:gd name="T0" fmla="*/ 0 256 1"/>
                <a:gd name="T1" fmla="*/ 180 256 1"/>
                <a:gd name="G3" fmla="+- 11557373 T0 T1"/>
                <a:gd name="T2" fmla="*/ 0 256 1"/>
                <a:gd name="T3" fmla="*/ 90 256 1"/>
                <a:gd name="G4" fmla="+- 11557373 T2 T3"/>
                <a:gd name="G5" fmla="*/ G4 2 1"/>
                <a:gd name="T4" fmla="*/ 90 256 1"/>
                <a:gd name="T5" fmla="*/ 0 256 1"/>
                <a:gd name="G6" fmla="+- 11557373 T4 T5"/>
                <a:gd name="G7" fmla="*/ G6 2 1"/>
                <a:gd name="G8" fmla="abs 11557373"/>
                <a:gd name="T6" fmla="*/ 0 256 1"/>
                <a:gd name="T7" fmla="*/ 90 256 1"/>
                <a:gd name="G9" fmla="+- G8 T6 T7"/>
                <a:gd name="G10" fmla="?: G9 G7 G5"/>
                <a:gd name="T8" fmla="*/ 0 256 1"/>
                <a:gd name="T9" fmla="*/ 360 256 1"/>
                <a:gd name="G11" fmla="+- G10 T8 T9"/>
                <a:gd name="G12" fmla="?: G10 G11 G10"/>
                <a:gd name="T10" fmla="*/ 0 256 1"/>
                <a:gd name="T11" fmla="*/ 360 256 1"/>
                <a:gd name="G13" fmla="+- G12 T10 T11"/>
                <a:gd name="G14" fmla="?: G12 G13 G12"/>
                <a:gd name="G15" fmla="+- 0 0 G14"/>
                <a:gd name="G16" fmla="+- 10800 0 0"/>
                <a:gd name="G17" fmla="+- 10800 0 7480"/>
                <a:gd name="G18" fmla="*/ 7480 1 2"/>
                <a:gd name="G19" fmla="+- G18 5400 0"/>
                <a:gd name="G20" fmla="cos G19 11557373"/>
                <a:gd name="G21" fmla="sin G19 11557373"/>
                <a:gd name="G22" fmla="+- G20 10800 0"/>
                <a:gd name="G23" fmla="+- G21 10800 0"/>
                <a:gd name="G24" fmla="+- 10800 0 G20"/>
                <a:gd name="G25" fmla="+- 7480 10800 0"/>
                <a:gd name="G26" fmla="?: G9 G17 G25"/>
                <a:gd name="G27" fmla="?: G9 0 21600"/>
                <a:gd name="G28" fmla="cos 10800 11557373"/>
                <a:gd name="G29" fmla="sin 10800 11557373"/>
                <a:gd name="G30" fmla="sin 7480 11557373"/>
                <a:gd name="G31" fmla="+- G28 10800 0"/>
                <a:gd name="G32" fmla="+- G29 10800 0"/>
                <a:gd name="G33" fmla="+- G30 10800 0"/>
                <a:gd name="G34" fmla="?: G4 0 G31"/>
                <a:gd name="G35" fmla="?: 11557373 G34 0"/>
                <a:gd name="G36" fmla="?: G6 G35 G31"/>
                <a:gd name="G37" fmla="+- 21600 0 G36"/>
                <a:gd name="G38" fmla="?: G4 0 G33"/>
                <a:gd name="G39" fmla="?: 11557373 G38 G32"/>
                <a:gd name="G40" fmla="?: G6 G39 0"/>
                <a:gd name="G41" fmla="?: G4 G32 21600"/>
                <a:gd name="G42" fmla="?: G6 G41 G33"/>
                <a:gd name="T12" fmla="*/ 10800 w 21600"/>
                <a:gd name="T13" fmla="*/ 0 h 21600"/>
                <a:gd name="T14" fmla="*/ 1678 w 21600"/>
                <a:gd name="T15" fmla="*/ 11381 h 21600"/>
                <a:gd name="T16" fmla="*/ 10800 w 21600"/>
                <a:gd name="T17" fmla="*/ 3320 h 21600"/>
                <a:gd name="T18" fmla="*/ 19922 w 21600"/>
                <a:gd name="T19" fmla="*/ 11381 h 21600"/>
                <a:gd name="T20" fmla="*/ G36 w 21600"/>
                <a:gd name="T21" fmla="*/ G40 h 21600"/>
                <a:gd name="T22" fmla="*/ G37 w 21600"/>
                <a:gd name="T23" fmla="*/ G42 h 21600"/>
              </a:gdLst>
              <a:ahLst/>
              <a:cxnLst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T20" t="T21" r="T22" b="T23"/>
              <a:pathLst>
                <a:path w="21600" h="21600">
                  <a:moveTo>
                    <a:pt x="3335" y="11275"/>
                  </a:moveTo>
                  <a:cubicBezTo>
                    <a:pt x="3325" y="11117"/>
                    <a:pt x="3320" y="10958"/>
                    <a:pt x="3320" y="10800"/>
                  </a:cubicBezTo>
                  <a:cubicBezTo>
                    <a:pt x="3320" y="6668"/>
                    <a:pt x="6668" y="3320"/>
                    <a:pt x="10800" y="3320"/>
                  </a:cubicBezTo>
                  <a:cubicBezTo>
                    <a:pt x="14931" y="3320"/>
                    <a:pt x="18280" y="6668"/>
                    <a:pt x="18280" y="10800"/>
                  </a:cubicBezTo>
                  <a:cubicBezTo>
                    <a:pt x="18280" y="10958"/>
                    <a:pt x="18274" y="11117"/>
                    <a:pt x="18264" y="11275"/>
                  </a:cubicBezTo>
                  <a:lnTo>
                    <a:pt x="21578" y="11487"/>
                  </a:lnTo>
                  <a:cubicBezTo>
                    <a:pt x="21592" y="11258"/>
                    <a:pt x="21600" y="11029"/>
                    <a:pt x="21600" y="10800"/>
                  </a:cubicBezTo>
                  <a:cubicBezTo>
                    <a:pt x="21600" y="4835"/>
                    <a:pt x="16764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-1" y="11029"/>
                    <a:pt x="7" y="11258"/>
                    <a:pt x="21" y="11487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8" name="円/楕円 56"/>
            <p:cNvSpPr/>
            <p:nvPr/>
          </p:nvSpPr>
          <p:spPr bwMode="auto">
            <a:xfrm>
              <a:off x="4322930" y="5627742"/>
              <a:ext cx="120092" cy="211630"/>
            </a:xfrm>
            <a:custGeom>
              <a:avLst/>
              <a:gdLst>
                <a:gd name="connsiteX0" fmla="*/ 0 w 539833"/>
                <a:gd name="connsiteY0" fmla="*/ 269917 h 539833"/>
                <a:gd name="connsiteX1" fmla="*/ 269917 w 539833"/>
                <a:gd name="connsiteY1" fmla="*/ 0 h 539833"/>
                <a:gd name="connsiteX2" fmla="*/ 539834 w 539833"/>
                <a:gd name="connsiteY2" fmla="*/ 269917 h 539833"/>
                <a:gd name="connsiteX3" fmla="*/ 269917 w 539833"/>
                <a:gd name="connsiteY3" fmla="*/ 539834 h 539833"/>
                <a:gd name="connsiteX4" fmla="*/ 0 w 539833"/>
                <a:gd name="connsiteY4" fmla="*/ 269917 h 539833"/>
                <a:gd name="connsiteX0" fmla="*/ 0 w 539834"/>
                <a:gd name="connsiteY0" fmla="*/ 681397 h 951314"/>
                <a:gd name="connsiteX1" fmla="*/ 269917 w 539834"/>
                <a:gd name="connsiteY1" fmla="*/ 0 h 951314"/>
                <a:gd name="connsiteX2" fmla="*/ 539834 w 539834"/>
                <a:gd name="connsiteY2" fmla="*/ 681397 h 951314"/>
                <a:gd name="connsiteX3" fmla="*/ 269917 w 539834"/>
                <a:gd name="connsiteY3" fmla="*/ 951314 h 951314"/>
                <a:gd name="connsiteX4" fmla="*/ 0 w 539834"/>
                <a:gd name="connsiteY4" fmla="*/ 681397 h 951314"/>
                <a:gd name="connsiteX0" fmla="*/ 0 w 539834"/>
                <a:gd name="connsiteY0" fmla="*/ 681397 h 951314"/>
                <a:gd name="connsiteX1" fmla="*/ 269917 w 539834"/>
                <a:gd name="connsiteY1" fmla="*/ 0 h 951314"/>
                <a:gd name="connsiteX2" fmla="*/ 539834 w 539834"/>
                <a:gd name="connsiteY2" fmla="*/ 681397 h 951314"/>
                <a:gd name="connsiteX3" fmla="*/ 269917 w 539834"/>
                <a:gd name="connsiteY3" fmla="*/ 951314 h 951314"/>
                <a:gd name="connsiteX4" fmla="*/ 0 w 539834"/>
                <a:gd name="connsiteY4" fmla="*/ 681397 h 9513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39834" h="951314">
                  <a:moveTo>
                    <a:pt x="0" y="681397"/>
                  </a:moveTo>
                  <a:cubicBezTo>
                    <a:pt x="0" y="522845"/>
                    <a:pt x="212286" y="0"/>
                    <a:pt x="269917" y="0"/>
                  </a:cubicBezTo>
                  <a:cubicBezTo>
                    <a:pt x="327548" y="0"/>
                    <a:pt x="539834" y="532326"/>
                    <a:pt x="539834" y="681397"/>
                  </a:cubicBezTo>
                  <a:cubicBezTo>
                    <a:pt x="539834" y="830468"/>
                    <a:pt x="418988" y="951314"/>
                    <a:pt x="269917" y="951314"/>
                  </a:cubicBezTo>
                  <a:cubicBezTo>
                    <a:pt x="120846" y="951314"/>
                    <a:pt x="0" y="839949"/>
                    <a:pt x="0" y="681397"/>
                  </a:cubicBezTo>
                  <a:close/>
                </a:path>
              </a:pathLst>
            </a:custGeom>
            <a:solidFill>
              <a:schemeClr val="accent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0" name="円/楕円 56"/>
            <p:cNvSpPr/>
            <p:nvPr/>
          </p:nvSpPr>
          <p:spPr bwMode="auto">
            <a:xfrm>
              <a:off x="4479702" y="5994461"/>
              <a:ext cx="120092" cy="211630"/>
            </a:xfrm>
            <a:custGeom>
              <a:avLst/>
              <a:gdLst>
                <a:gd name="connsiteX0" fmla="*/ 0 w 539833"/>
                <a:gd name="connsiteY0" fmla="*/ 269917 h 539833"/>
                <a:gd name="connsiteX1" fmla="*/ 269917 w 539833"/>
                <a:gd name="connsiteY1" fmla="*/ 0 h 539833"/>
                <a:gd name="connsiteX2" fmla="*/ 539834 w 539833"/>
                <a:gd name="connsiteY2" fmla="*/ 269917 h 539833"/>
                <a:gd name="connsiteX3" fmla="*/ 269917 w 539833"/>
                <a:gd name="connsiteY3" fmla="*/ 539834 h 539833"/>
                <a:gd name="connsiteX4" fmla="*/ 0 w 539833"/>
                <a:gd name="connsiteY4" fmla="*/ 269917 h 539833"/>
                <a:gd name="connsiteX0" fmla="*/ 0 w 539834"/>
                <a:gd name="connsiteY0" fmla="*/ 681397 h 951314"/>
                <a:gd name="connsiteX1" fmla="*/ 269917 w 539834"/>
                <a:gd name="connsiteY1" fmla="*/ 0 h 951314"/>
                <a:gd name="connsiteX2" fmla="*/ 539834 w 539834"/>
                <a:gd name="connsiteY2" fmla="*/ 681397 h 951314"/>
                <a:gd name="connsiteX3" fmla="*/ 269917 w 539834"/>
                <a:gd name="connsiteY3" fmla="*/ 951314 h 951314"/>
                <a:gd name="connsiteX4" fmla="*/ 0 w 539834"/>
                <a:gd name="connsiteY4" fmla="*/ 681397 h 951314"/>
                <a:gd name="connsiteX0" fmla="*/ 0 w 539834"/>
                <a:gd name="connsiteY0" fmla="*/ 681397 h 951314"/>
                <a:gd name="connsiteX1" fmla="*/ 269917 w 539834"/>
                <a:gd name="connsiteY1" fmla="*/ 0 h 951314"/>
                <a:gd name="connsiteX2" fmla="*/ 539834 w 539834"/>
                <a:gd name="connsiteY2" fmla="*/ 681397 h 951314"/>
                <a:gd name="connsiteX3" fmla="*/ 269917 w 539834"/>
                <a:gd name="connsiteY3" fmla="*/ 951314 h 951314"/>
                <a:gd name="connsiteX4" fmla="*/ 0 w 539834"/>
                <a:gd name="connsiteY4" fmla="*/ 681397 h 9513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39834" h="951314">
                  <a:moveTo>
                    <a:pt x="0" y="681397"/>
                  </a:moveTo>
                  <a:cubicBezTo>
                    <a:pt x="0" y="522845"/>
                    <a:pt x="212286" y="0"/>
                    <a:pt x="269917" y="0"/>
                  </a:cubicBezTo>
                  <a:cubicBezTo>
                    <a:pt x="327548" y="0"/>
                    <a:pt x="539834" y="532326"/>
                    <a:pt x="539834" y="681397"/>
                  </a:cubicBezTo>
                  <a:cubicBezTo>
                    <a:pt x="539834" y="830468"/>
                    <a:pt x="418988" y="951314"/>
                    <a:pt x="269917" y="951314"/>
                  </a:cubicBezTo>
                  <a:cubicBezTo>
                    <a:pt x="120846" y="951314"/>
                    <a:pt x="0" y="839949"/>
                    <a:pt x="0" y="681397"/>
                  </a:cubicBezTo>
                  <a:close/>
                </a:path>
              </a:pathLst>
            </a:custGeom>
            <a:solidFill>
              <a:schemeClr val="accent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1" name="円/楕円 56"/>
            <p:cNvSpPr/>
            <p:nvPr/>
          </p:nvSpPr>
          <p:spPr bwMode="auto">
            <a:xfrm>
              <a:off x="4668265" y="5736717"/>
              <a:ext cx="120092" cy="211630"/>
            </a:xfrm>
            <a:custGeom>
              <a:avLst/>
              <a:gdLst>
                <a:gd name="connsiteX0" fmla="*/ 0 w 539833"/>
                <a:gd name="connsiteY0" fmla="*/ 269917 h 539833"/>
                <a:gd name="connsiteX1" fmla="*/ 269917 w 539833"/>
                <a:gd name="connsiteY1" fmla="*/ 0 h 539833"/>
                <a:gd name="connsiteX2" fmla="*/ 539834 w 539833"/>
                <a:gd name="connsiteY2" fmla="*/ 269917 h 539833"/>
                <a:gd name="connsiteX3" fmla="*/ 269917 w 539833"/>
                <a:gd name="connsiteY3" fmla="*/ 539834 h 539833"/>
                <a:gd name="connsiteX4" fmla="*/ 0 w 539833"/>
                <a:gd name="connsiteY4" fmla="*/ 269917 h 539833"/>
                <a:gd name="connsiteX0" fmla="*/ 0 w 539834"/>
                <a:gd name="connsiteY0" fmla="*/ 681397 h 951314"/>
                <a:gd name="connsiteX1" fmla="*/ 269917 w 539834"/>
                <a:gd name="connsiteY1" fmla="*/ 0 h 951314"/>
                <a:gd name="connsiteX2" fmla="*/ 539834 w 539834"/>
                <a:gd name="connsiteY2" fmla="*/ 681397 h 951314"/>
                <a:gd name="connsiteX3" fmla="*/ 269917 w 539834"/>
                <a:gd name="connsiteY3" fmla="*/ 951314 h 951314"/>
                <a:gd name="connsiteX4" fmla="*/ 0 w 539834"/>
                <a:gd name="connsiteY4" fmla="*/ 681397 h 951314"/>
                <a:gd name="connsiteX0" fmla="*/ 0 w 539834"/>
                <a:gd name="connsiteY0" fmla="*/ 681397 h 951314"/>
                <a:gd name="connsiteX1" fmla="*/ 269917 w 539834"/>
                <a:gd name="connsiteY1" fmla="*/ 0 h 951314"/>
                <a:gd name="connsiteX2" fmla="*/ 539834 w 539834"/>
                <a:gd name="connsiteY2" fmla="*/ 681397 h 951314"/>
                <a:gd name="connsiteX3" fmla="*/ 269917 w 539834"/>
                <a:gd name="connsiteY3" fmla="*/ 951314 h 951314"/>
                <a:gd name="connsiteX4" fmla="*/ 0 w 539834"/>
                <a:gd name="connsiteY4" fmla="*/ 681397 h 9513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39834" h="951314">
                  <a:moveTo>
                    <a:pt x="0" y="681397"/>
                  </a:moveTo>
                  <a:cubicBezTo>
                    <a:pt x="0" y="522845"/>
                    <a:pt x="212286" y="0"/>
                    <a:pt x="269917" y="0"/>
                  </a:cubicBezTo>
                  <a:cubicBezTo>
                    <a:pt x="327548" y="0"/>
                    <a:pt x="539834" y="532326"/>
                    <a:pt x="539834" y="681397"/>
                  </a:cubicBezTo>
                  <a:cubicBezTo>
                    <a:pt x="539834" y="830468"/>
                    <a:pt x="418988" y="951314"/>
                    <a:pt x="269917" y="951314"/>
                  </a:cubicBezTo>
                  <a:cubicBezTo>
                    <a:pt x="120846" y="951314"/>
                    <a:pt x="0" y="839949"/>
                    <a:pt x="0" y="681397"/>
                  </a:cubicBezTo>
                  <a:close/>
                </a:path>
              </a:pathLst>
            </a:custGeom>
            <a:solidFill>
              <a:schemeClr val="accent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2" name="円/楕円 56"/>
            <p:cNvSpPr/>
            <p:nvPr/>
          </p:nvSpPr>
          <p:spPr bwMode="auto">
            <a:xfrm>
              <a:off x="5203040" y="5627742"/>
              <a:ext cx="120092" cy="211630"/>
            </a:xfrm>
            <a:custGeom>
              <a:avLst/>
              <a:gdLst>
                <a:gd name="connsiteX0" fmla="*/ 0 w 539833"/>
                <a:gd name="connsiteY0" fmla="*/ 269917 h 539833"/>
                <a:gd name="connsiteX1" fmla="*/ 269917 w 539833"/>
                <a:gd name="connsiteY1" fmla="*/ 0 h 539833"/>
                <a:gd name="connsiteX2" fmla="*/ 539834 w 539833"/>
                <a:gd name="connsiteY2" fmla="*/ 269917 h 539833"/>
                <a:gd name="connsiteX3" fmla="*/ 269917 w 539833"/>
                <a:gd name="connsiteY3" fmla="*/ 539834 h 539833"/>
                <a:gd name="connsiteX4" fmla="*/ 0 w 539833"/>
                <a:gd name="connsiteY4" fmla="*/ 269917 h 539833"/>
                <a:gd name="connsiteX0" fmla="*/ 0 w 539834"/>
                <a:gd name="connsiteY0" fmla="*/ 681397 h 951314"/>
                <a:gd name="connsiteX1" fmla="*/ 269917 w 539834"/>
                <a:gd name="connsiteY1" fmla="*/ 0 h 951314"/>
                <a:gd name="connsiteX2" fmla="*/ 539834 w 539834"/>
                <a:gd name="connsiteY2" fmla="*/ 681397 h 951314"/>
                <a:gd name="connsiteX3" fmla="*/ 269917 w 539834"/>
                <a:gd name="connsiteY3" fmla="*/ 951314 h 951314"/>
                <a:gd name="connsiteX4" fmla="*/ 0 w 539834"/>
                <a:gd name="connsiteY4" fmla="*/ 681397 h 951314"/>
                <a:gd name="connsiteX0" fmla="*/ 0 w 539834"/>
                <a:gd name="connsiteY0" fmla="*/ 681397 h 951314"/>
                <a:gd name="connsiteX1" fmla="*/ 269917 w 539834"/>
                <a:gd name="connsiteY1" fmla="*/ 0 h 951314"/>
                <a:gd name="connsiteX2" fmla="*/ 539834 w 539834"/>
                <a:gd name="connsiteY2" fmla="*/ 681397 h 951314"/>
                <a:gd name="connsiteX3" fmla="*/ 269917 w 539834"/>
                <a:gd name="connsiteY3" fmla="*/ 951314 h 951314"/>
                <a:gd name="connsiteX4" fmla="*/ 0 w 539834"/>
                <a:gd name="connsiteY4" fmla="*/ 681397 h 9513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39834" h="951314">
                  <a:moveTo>
                    <a:pt x="0" y="681397"/>
                  </a:moveTo>
                  <a:cubicBezTo>
                    <a:pt x="0" y="522845"/>
                    <a:pt x="212286" y="0"/>
                    <a:pt x="269917" y="0"/>
                  </a:cubicBezTo>
                  <a:cubicBezTo>
                    <a:pt x="327548" y="0"/>
                    <a:pt x="539834" y="532326"/>
                    <a:pt x="539834" y="681397"/>
                  </a:cubicBezTo>
                  <a:cubicBezTo>
                    <a:pt x="539834" y="830468"/>
                    <a:pt x="418988" y="951314"/>
                    <a:pt x="269917" y="951314"/>
                  </a:cubicBezTo>
                  <a:cubicBezTo>
                    <a:pt x="120846" y="951314"/>
                    <a:pt x="0" y="839949"/>
                    <a:pt x="0" y="681397"/>
                  </a:cubicBezTo>
                  <a:close/>
                </a:path>
              </a:pathLst>
            </a:custGeom>
            <a:solidFill>
              <a:schemeClr val="accent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3" name="円/楕円 56"/>
            <p:cNvSpPr/>
            <p:nvPr/>
          </p:nvSpPr>
          <p:spPr bwMode="auto">
            <a:xfrm>
              <a:off x="5548375" y="5736717"/>
              <a:ext cx="120092" cy="211630"/>
            </a:xfrm>
            <a:custGeom>
              <a:avLst/>
              <a:gdLst>
                <a:gd name="connsiteX0" fmla="*/ 0 w 539833"/>
                <a:gd name="connsiteY0" fmla="*/ 269917 h 539833"/>
                <a:gd name="connsiteX1" fmla="*/ 269917 w 539833"/>
                <a:gd name="connsiteY1" fmla="*/ 0 h 539833"/>
                <a:gd name="connsiteX2" fmla="*/ 539834 w 539833"/>
                <a:gd name="connsiteY2" fmla="*/ 269917 h 539833"/>
                <a:gd name="connsiteX3" fmla="*/ 269917 w 539833"/>
                <a:gd name="connsiteY3" fmla="*/ 539834 h 539833"/>
                <a:gd name="connsiteX4" fmla="*/ 0 w 539833"/>
                <a:gd name="connsiteY4" fmla="*/ 269917 h 539833"/>
                <a:gd name="connsiteX0" fmla="*/ 0 w 539834"/>
                <a:gd name="connsiteY0" fmla="*/ 681397 h 951314"/>
                <a:gd name="connsiteX1" fmla="*/ 269917 w 539834"/>
                <a:gd name="connsiteY1" fmla="*/ 0 h 951314"/>
                <a:gd name="connsiteX2" fmla="*/ 539834 w 539834"/>
                <a:gd name="connsiteY2" fmla="*/ 681397 h 951314"/>
                <a:gd name="connsiteX3" fmla="*/ 269917 w 539834"/>
                <a:gd name="connsiteY3" fmla="*/ 951314 h 951314"/>
                <a:gd name="connsiteX4" fmla="*/ 0 w 539834"/>
                <a:gd name="connsiteY4" fmla="*/ 681397 h 951314"/>
                <a:gd name="connsiteX0" fmla="*/ 0 w 539834"/>
                <a:gd name="connsiteY0" fmla="*/ 681397 h 951314"/>
                <a:gd name="connsiteX1" fmla="*/ 269917 w 539834"/>
                <a:gd name="connsiteY1" fmla="*/ 0 h 951314"/>
                <a:gd name="connsiteX2" fmla="*/ 539834 w 539834"/>
                <a:gd name="connsiteY2" fmla="*/ 681397 h 951314"/>
                <a:gd name="connsiteX3" fmla="*/ 269917 w 539834"/>
                <a:gd name="connsiteY3" fmla="*/ 951314 h 951314"/>
                <a:gd name="connsiteX4" fmla="*/ 0 w 539834"/>
                <a:gd name="connsiteY4" fmla="*/ 681397 h 9513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39834" h="951314">
                  <a:moveTo>
                    <a:pt x="0" y="681397"/>
                  </a:moveTo>
                  <a:cubicBezTo>
                    <a:pt x="0" y="522845"/>
                    <a:pt x="212286" y="0"/>
                    <a:pt x="269917" y="0"/>
                  </a:cubicBezTo>
                  <a:cubicBezTo>
                    <a:pt x="327548" y="0"/>
                    <a:pt x="539834" y="532326"/>
                    <a:pt x="539834" y="681397"/>
                  </a:cubicBezTo>
                  <a:cubicBezTo>
                    <a:pt x="539834" y="830468"/>
                    <a:pt x="418988" y="951314"/>
                    <a:pt x="269917" y="951314"/>
                  </a:cubicBezTo>
                  <a:cubicBezTo>
                    <a:pt x="120846" y="951314"/>
                    <a:pt x="0" y="839949"/>
                    <a:pt x="0" y="681397"/>
                  </a:cubicBezTo>
                  <a:close/>
                </a:path>
              </a:pathLst>
            </a:custGeom>
            <a:solidFill>
              <a:schemeClr val="accent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4" name="円/楕円 56"/>
            <p:cNvSpPr/>
            <p:nvPr/>
          </p:nvSpPr>
          <p:spPr bwMode="auto">
            <a:xfrm>
              <a:off x="5428283" y="6045327"/>
              <a:ext cx="120092" cy="211630"/>
            </a:xfrm>
            <a:custGeom>
              <a:avLst/>
              <a:gdLst>
                <a:gd name="connsiteX0" fmla="*/ 0 w 539833"/>
                <a:gd name="connsiteY0" fmla="*/ 269917 h 539833"/>
                <a:gd name="connsiteX1" fmla="*/ 269917 w 539833"/>
                <a:gd name="connsiteY1" fmla="*/ 0 h 539833"/>
                <a:gd name="connsiteX2" fmla="*/ 539834 w 539833"/>
                <a:gd name="connsiteY2" fmla="*/ 269917 h 539833"/>
                <a:gd name="connsiteX3" fmla="*/ 269917 w 539833"/>
                <a:gd name="connsiteY3" fmla="*/ 539834 h 539833"/>
                <a:gd name="connsiteX4" fmla="*/ 0 w 539833"/>
                <a:gd name="connsiteY4" fmla="*/ 269917 h 539833"/>
                <a:gd name="connsiteX0" fmla="*/ 0 w 539834"/>
                <a:gd name="connsiteY0" fmla="*/ 681397 h 951314"/>
                <a:gd name="connsiteX1" fmla="*/ 269917 w 539834"/>
                <a:gd name="connsiteY1" fmla="*/ 0 h 951314"/>
                <a:gd name="connsiteX2" fmla="*/ 539834 w 539834"/>
                <a:gd name="connsiteY2" fmla="*/ 681397 h 951314"/>
                <a:gd name="connsiteX3" fmla="*/ 269917 w 539834"/>
                <a:gd name="connsiteY3" fmla="*/ 951314 h 951314"/>
                <a:gd name="connsiteX4" fmla="*/ 0 w 539834"/>
                <a:gd name="connsiteY4" fmla="*/ 681397 h 951314"/>
                <a:gd name="connsiteX0" fmla="*/ 0 w 539834"/>
                <a:gd name="connsiteY0" fmla="*/ 681397 h 951314"/>
                <a:gd name="connsiteX1" fmla="*/ 269917 w 539834"/>
                <a:gd name="connsiteY1" fmla="*/ 0 h 951314"/>
                <a:gd name="connsiteX2" fmla="*/ 539834 w 539834"/>
                <a:gd name="connsiteY2" fmla="*/ 681397 h 951314"/>
                <a:gd name="connsiteX3" fmla="*/ 269917 w 539834"/>
                <a:gd name="connsiteY3" fmla="*/ 951314 h 951314"/>
                <a:gd name="connsiteX4" fmla="*/ 0 w 539834"/>
                <a:gd name="connsiteY4" fmla="*/ 681397 h 9513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39834" h="951314">
                  <a:moveTo>
                    <a:pt x="0" y="681397"/>
                  </a:moveTo>
                  <a:cubicBezTo>
                    <a:pt x="0" y="522845"/>
                    <a:pt x="212286" y="0"/>
                    <a:pt x="269917" y="0"/>
                  </a:cubicBezTo>
                  <a:cubicBezTo>
                    <a:pt x="327548" y="0"/>
                    <a:pt x="539834" y="532326"/>
                    <a:pt x="539834" y="681397"/>
                  </a:cubicBezTo>
                  <a:cubicBezTo>
                    <a:pt x="539834" y="830468"/>
                    <a:pt x="418988" y="951314"/>
                    <a:pt x="269917" y="951314"/>
                  </a:cubicBezTo>
                  <a:cubicBezTo>
                    <a:pt x="120846" y="951314"/>
                    <a:pt x="0" y="839949"/>
                    <a:pt x="0" y="681397"/>
                  </a:cubicBezTo>
                  <a:close/>
                </a:path>
              </a:pathLst>
            </a:custGeom>
            <a:solidFill>
              <a:schemeClr val="accent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62" name="グループ化 61"/>
          <p:cNvGrpSpPr/>
          <p:nvPr/>
        </p:nvGrpSpPr>
        <p:grpSpPr>
          <a:xfrm>
            <a:off x="6113609" y="4716491"/>
            <a:ext cx="1575175" cy="1523014"/>
            <a:chOff x="6033120" y="2896096"/>
            <a:chExt cx="1575175" cy="1523014"/>
          </a:xfrm>
        </p:grpSpPr>
        <p:sp>
          <p:nvSpPr>
            <p:cNvPr id="59" name="円/楕円 58"/>
            <p:cNvSpPr/>
            <p:nvPr/>
          </p:nvSpPr>
          <p:spPr bwMode="auto">
            <a:xfrm>
              <a:off x="6033120" y="3608792"/>
              <a:ext cx="1575175" cy="810318"/>
            </a:xfrm>
            <a:prstGeom prst="ellipse">
              <a:avLst/>
            </a:prstGeom>
            <a:solidFill>
              <a:schemeClr val="accent1"/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7" name="円/楕円 296"/>
            <p:cNvSpPr/>
            <p:nvPr/>
          </p:nvSpPr>
          <p:spPr bwMode="auto">
            <a:xfrm>
              <a:off x="6214590" y="3700772"/>
              <a:ext cx="1222166" cy="538318"/>
            </a:xfrm>
            <a:prstGeom prst="ellipse">
              <a:avLst/>
            </a:prstGeom>
            <a:solidFill>
              <a:schemeClr val="accent1"/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8" name="円/楕円 297"/>
            <p:cNvSpPr/>
            <p:nvPr/>
          </p:nvSpPr>
          <p:spPr bwMode="auto">
            <a:xfrm>
              <a:off x="6441064" y="3801980"/>
              <a:ext cx="769216" cy="290895"/>
            </a:xfrm>
            <a:prstGeom prst="ellipse">
              <a:avLst/>
            </a:prstGeom>
            <a:solidFill>
              <a:schemeClr val="accent1"/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9" name="円/楕円 56"/>
            <p:cNvSpPr/>
            <p:nvPr/>
          </p:nvSpPr>
          <p:spPr bwMode="auto">
            <a:xfrm>
              <a:off x="6644593" y="3260259"/>
              <a:ext cx="362159" cy="638209"/>
            </a:xfrm>
            <a:custGeom>
              <a:avLst/>
              <a:gdLst>
                <a:gd name="connsiteX0" fmla="*/ 0 w 539833"/>
                <a:gd name="connsiteY0" fmla="*/ 269917 h 539833"/>
                <a:gd name="connsiteX1" fmla="*/ 269917 w 539833"/>
                <a:gd name="connsiteY1" fmla="*/ 0 h 539833"/>
                <a:gd name="connsiteX2" fmla="*/ 539834 w 539833"/>
                <a:gd name="connsiteY2" fmla="*/ 269917 h 539833"/>
                <a:gd name="connsiteX3" fmla="*/ 269917 w 539833"/>
                <a:gd name="connsiteY3" fmla="*/ 539834 h 539833"/>
                <a:gd name="connsiteX4" fmla="*/ 0 w 539833"/>
                <a:gd name="connsiteY4" fmla="*/ 269917 h 539833"/>
                <a:gd name="connsiteX0" fmla="*/ 0 w 539834"/>
                <a:gd name="connsiteY0" fmla="*/ 681397 h 951314"/>
                <a:gd name="connsiteX1" fmla="*/ 269917 w 539834"/>
                <a:gd name="connsiteY1" fmla="*/ 0 h 951314"/>
                <a:gd name="connsiteX2" fmla="*/ 539834 w 539834"/>
                <a:gd name="connsiteY2" fmla="*/ 681397 h 951314"/>
                <a:gd name="connsiteX3" fmla="*/ 269917 w 539834"/>
                <a:gd name="connsiteY3" fmla="*/ 951314 h 951314"/>
                <a:gd name="connsiteX4" fmla="*/ 0 w 539834"/>
                <a:gd name="connsiteY4" fmla="*/ 681397 h 951314"/>
                <a:gd name="connsiteX0" fmla="*/ 0 w 539834"/>
                <a:gd name="connsiteY0" fmla="*/ 681397 h 951314"/>
                <a:gd name="connsiteX1" fmla="*/ 269917 w 539834"/>
                <a:gd name="connsiteY1" fmla="*/ 0 h 951314"/>
                <a:gd name="connsiteX2" fmla="*/ 539834 w 539834"/>
                <a:gd name="connsiteY2" fmla="*/ 681397 h 951314"/>
                <a:gd name="connsiteX3" fmla="*/ 269917 w 539834"/>
                <a:gd name="connsiteY3" fmla="*/ 951314 h 951314"/>
                <a:gd name="connsiteX4" fmla="*/ 0 w 539834"/>
                <a:gd name="connsiteY4" fmla="*/ 681397 h 9513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39834" h="951314">
                  <a:moveTo>
                    <a:pt x="0" y="681397"/>
                  </a:moveTo>
                  <a:cubicBezTo>
                    <a:pt x="0" y="522845"/>
                    <a:pt x="212286" y="0"/>
                    <a:pt x="269917" y="0"/>
                  </a:cubicBezTo>
                  <a:cubicBezTo>
                    <a:pt x="327548" y="0"/>
                    <a:pt x="539834" y="532326"/>
                    <a:pt x="539834" y="681397"/>
                  </a:cubicBezTo>
                  <a:cubicBezTo>
                    <a:pt x="539834" y="830468"/>
                    <a:pt x="418988" y="951314"/>
                    <a:pt x="269917" y="951314"/>
                  </a:cubicBezTo>
                  <a:cubicBezTo>
                    <a:pt x="120846" y="951314"/>
                    <a:pt x="0" y="839949"/>
                    <a:pt x="0" y="681397"/>
                  </a:cubicBezTo>
                  <a:close/>
                </a:path>
              </a:pathLst>
            </a:custGeom>
            <a:solidFill>
              <a:schemeClr val="accent1"/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" name="円/楕円 59"/>
            <p:cNvSpPr/>
            <p:nvPr/>
          </p:nvSpPr>
          <p:spPr bwMode="auto">
            <a:xfrm>
              <a:off x="6768804" y="3078976"/>
              <a:ext cx="113737" cy="113737"/>
            </a:xfrm>
            <a:prstGeom prst="ellipse">
              <a:avLst/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0" name="円/楕円 299"/>
            <p:cNvSpPr/>
            <p:nvPr/>
          </p:nvSpPr>
          <p:spPr bwMode="auto">
            <a:xfrm>
              <a:off x="6768804" y="2896096"/>
              <a:ext cx="113737" cy="113737"/>
            </a:xfrm>
            <a:prstGeom prst="ellipse">
              <a:avLst/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" name="円/楕円 60"/>
            <p:cNvSpPr/>
            <p:nvPr/>
          </p:nvSpPr>
          <p:spPr bwMode="auto">
            <a:xfrm>
              <a:off x="6848619" y="3700772"/>
              <a:ext cx="101208" cy="10120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85" name="Group 136"/>
          <p:cNvGrpSpPr>
            <a:grpSpLocks/>
          </p:cNvGrpSpPr>
          <p:nvPr/>
        </p:nvGrpSpPr>
        <p:grpSpPr bwMode="auto">
          <a:xfrm>
            <a:off x="4202182" y="2799826"/>
            <a:ext cx="1554110" cy="1554110"/>
            <a:chOff x="3392" y="164"/>
            <a:chExt cx="2586" cy="2586"/>
          </a:xfrm>
          <a:gradFill flip="none" rotWithShape="1">
            <a:gsLst>
              <a:gs pos="0">
                <a:srgbClr val="D6B19C"/>
              </a:gs>
              <a:gs pos="30000">
                <a:srgbClr val="D49E6C"/>
              </a:gs>
              <a:gs pos="70000">
                <a:srgbClr val="A65528"/>
              </a:gs>
              <a:gs pos="100000">
                <a:srgbClr val="663012"/>
              </a:gs>
            </a:gsLst>
            <a:lin ang="13500000" scaled="1"/>
            <a:tileRect/>
          </a:gradFill>
        </p:grpSpPr>
        <p:sp>
          <p:nvSpPr>
            <p:cNvPr id="286" name="Oval 131"/>
            <p:cNvSpPr>
              <a:spLocks noChangeArrowheads="1"/>
            </p:cNvSpPr>
            <p:nvPr/>
          </p:nvSpPr>
          <p:spPr bwMode="auto">
            <a:xfrm>
              <a:off x="3438" y="210"/>
              <a:ext cx="2494" cy="2494"/>
            </a:xfrm>
            <a:prstGeom prst="ellipse">
              <a:avLst/>
            </a:prstGeom>
            <a:grpFill/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7" name="AutoShape 132"/>
            <p:cNvSpPr>
              <a:spLocks noChangeArrowheads="1"/>
            </p:cNvSpPr>
            <p:nvPr/>
          </p:nvSpPr>
          <p:spPr bwMode="auto">
            <a:xfrm>
              <a:off x="3392" y="164"/>
              <a:ext cx="2586" cy="2586"/>
            </a:xfrm>
            <a:custGeom>
              <a:avLst/>
              <a:gdLst>
                <a:gd name="G0" fmla="+- 560 0 0"/>
                <a:gd name="G1" fmla="+- 21600 0 560"/>
                <a:gd name="G2" fmla="+- 21600 0 560"/>
                <a:gd name="G3" fmla="*/ G0 2929 10000"/>
                <a:gd name="G4" fmla="+- 21600 0 G3"/>
                <a:gd name="G5" fmla="+- 21600 0 G3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560" y="10800"/>
                  </a:moveTo>
                  <a:cubicBezTo>
                    <a:pt x="560" y="16455"/>
                    <a:pt x="5145" y="21040"/>
                    <a:pt x="10800" y="21040"/>
                  </a:cubicBezTo>
                  <a:cubicBezTo>
                    <a:pt x="16455" y="21040"/>
                    <a:pt x="21040" y="16455"/>
                    <a:pt x="21040" y="10800"/>
                  </a:cubicBezTo>
                  <a:cubicBezTo>
                    <a:pt x="21040" y="5145"/>
                    <a:pt x="16455" y="560"/>
                    <a:pt x="10800" y="560"/>
                  </a:cubicBezTo>
                  <a:cubicBezTo>
                    <a:pt x="5145" y="560"/>
                    <a:pt x="560" y="5145"/>
                    <a:pt x="560" y="10800"/>
                  </a:cubicBezTo>
                  <a:close/>
                </a:path>
              </a:pathLst>
            </a:custGeom>
            <a:grpFill/>
            <a:ln w="19050">
              <a:solidFill>
                <a:srgbClr val="333333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289" name="Group 133"/>
            <p:cNvGrpSpPr>
              <a:grpSpLocks/>
            </p:cNvGrpSpPr>
            <p:nvPr/>
          </p:nvGrpSpPr>
          <p:grpSpPr bwMode="auto">
            <a:xfrm>
              <a:off x="3801" y="668"/>
              <a:ext cx="1802" cy="1558"/>
              <a:chOff x="1145" y="1778"/>
              <a:chExt cx="1794" cy="1607"/>
            </a:xfrm>
            <a:grpFill/>
          </p:grpSpPr>
          <p:sp>
            <p:nvSpPr>
              <p:cNvPr id="295" name="WordArt 134"/>
              <p:cNvSpPr>
                <a:spLocks noChangeArrowheads="1" noChangeShapeType="1" noTextEdit="1"/>
              </p:cNvSpPr>
              <p:nvPr/>
            </p:nvSpPr>
            <p:spPr bwMode="auto">
              <a:xfrm>
                <a:off x="1170" y="1797"/>
                <a:ext cx="1769" cy="1588"/>
              </a:xfrm>
              <a:prstGeom prst="rect">
                <a:avLst/>
              </a:prstGeom>
              <a:grpFill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en-US" altLang="ja-JP" sz="3600" kern="10" dirty="0" smtClean="0">
                    <a:solidFill>
                      <a:srgbClr val="333333"/>
                    </a:solidFill>
                    <a:latin typeface="Impact"/>
                  </a:rPr>
                  <a:t>10</a:t>
                </a:r>
                <a:endParaRPr lang="ja-JP" altLang="en-US" sz="3600" kern="10" dirty="0">
                  <a:solidFill>
                    <a:srgbClr val="333333"/>
                  </a:solidFill>
                  <a:latin typeface="Impact"/>
                </a:endParaRPr>
              </a:p>
            </p:txBody>
          </p:sp>
          <p:sp>
            <p:nvSpPr>
              <p:cNvPr id="296" name="WordArt 135"/>
              <p:cNvSpPr>
                <a:spLocks noChangeArrowheads="1" noChangeShapeType="1" noTextEdit="1"/>
              </p:cNvSpPr>
              <p:nvPr/>
            </p:nvSpPr>
            <p:spPr bwMode="auto">
              <a:xfrm>
                <a:off x="1145" y="1778"/>
                <a:ext cx="1769" cy="1588"/>
              </a:xfrm>
              <a:prstGeom prst="rect">
                <a:avLst/>
              </a:prstGeom>
              <a:grpFill/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en-US" altLang="ja-JP" sz="3600" kern="10" dirty="0" smtClean="0">
                    <a:ln w="38100">
                      <a:solidFill>
                        <a:srgbClr val="333333"/>
                      </a:solidFill>
                      <a:round/>
                      <a:headEnd/>
                      <a:tailEnd/>
                    </a:ln>
                    <a:gradFill flip="none" rotWithShape="1">
                      <a:gsLst>
                        <a:gs pos="0">
                          <a:srgbClr val="D6B19C"/>
                        </a:gs>
                        <a:gs pos="30000">
                          <a:srgbClr val="D49E6C"/>
                        </a:gs>
                        <a:gs pos="70000">
                          <a:srgbClr val="A65528"/>
                        </a:gs>
                        <a:gs pos="100000">
                          <a:srgbClr val="663012"/>
                        </a:gs>
                      </a:gsLst>
                      <a:lin ang="13500000" scaled="1"/>
                      <a:tileRect/>
                    </a:gradFill>
                    <a:latin typeface="Impact" pitchFamily="34" charset="0"/>
                  </a:rPr>
                  <a:t>10</a:t>
                </a:r>
                <a:endParaRPr lang="ja-JP" altLang="en-US" sz="3600" kern="10" dirty="0">
                  <a:ln w="38100">
                    <a:solidFill>
                      <a:srgbClr val="333333"/>
                    </a:solidFill>
                    <a:round/>
                    <a:headEnd/>
                    <a:tailEnd/>
                  </a:ln>
                  <a:gradFill flip="none" rotWithShape="1">
                    <a:gsLst>
                      <a:gs pos="0">
                        <a:srgbClr val="D6B19C"/>
                      </a:gs>
                      <a:gs pos="30000">
                        <a:srgbClr val="D49E6C"/>
                      </a:gs>
                      <a:gs pos="70000">
                        <a:srgbClr val="A65528"/>
                      </a:gs>
                      <a:gs pos="100000">
                        <a:srgbClr val="663012"/>
                      </a:gs>
                    </a:gsLst>
                    <a:lin ang="13500000" scaled="1"/>
                    <a:tileRect/>
                  </a:gradFill>
                  <a:latin typeface="Impact" pitchFamily="34" charset="0"/>
                </a:endParaRPr>
              </a:p>
            </p:txBody>
          </p:sp>
        </p:grpSp>
      </p:grpSp>
      <p:grpSp>
        <p:nvGrpSpPr>
          <p:cNvPr id="301" name="グループ化 300"/>
          <p:cNvGrpSpPr/>
          <p:nvPr/>
        </p:nvGrpSpPr>
        <p:grpSpPr>
          <a:xfrm>
            <a:off x="2403933" y="4704065"/>
            <a:ext cx="1441450" cy="1563933"/>
            <a:chOff x="3867829" y="3040859"/>
            <a:chExt cx="1441450" cy="1563933"/>
          </a:xfrm>
        </p:grpSpPr>
        <p:grpSp>
          <p:nvGrpSpPr>
            <p:cNvPr id="302" name="グループ化 301"/>
            <p:cNvGrpSpPr/>
            <p:nvPr/>
          </p:nvGrpSpPr>
          <p:grpSpPr>
            <a:xfrm>
              <a:off x="3867829" y="3040859"/>
              <a:ext cx="1441450" cy="1563933"/>
              <a:chOff x="4102841" y="2817735"/>
              <a:chExt cx="1441450" cy="1563933"/>
            </a:xfrm>
            <a:solidFill>
              <a:schemeClr val="accent6"/>
            </a:solidFill>
          </p:grpSpPr>
          <p:sp>
            <p:nvSpPr>
              <p:cNvPr id="314" name="Freeform 207"/>
              <p:cNvSpPr>
                <a:spLocks/>
              </p:cNvSpPr>
              <p:nvPr/>
            </p:nvSpPr>
            <p:spPr bwMode="auto">
              <a:xfrm>
                <a:off x="4787847" y="2817735"/>
                <a:ext cx="71438" cy="1368425"/>
              </a:xfrm>
              <a:custGeom>
                <a:avLst/>
                <a:gdLst>
                  <a:gd name="T0" fmla="*/ 0 w 90"/>
                  <a:gd name="T1" fmla="*/ 862 h 862"/>
                  <a:gd name="T2" fmla="*/ 0 w 90"/>
                  <a:gd name="T3" fmla="*/ 91 h 862"/>
                  <a:gd name="T4" fmla="*/ 45 w 90"/>
                  <a:gd name="T5" fmla="*/ 0 h 862"/>
                  <a:gd name="T6" fmla="*/ 90 w 90"/>
                  <a:gd name="T7" fmla="*/ 91 h 862"/>
                  <a:gd name="T8" fmla="*/ 90 w 90"/>
                  <a:gd name="T9" fmla="*/ 862 h 862"/>
                  <a:gd name="T10" fmla="*/ 0 w 90"/>
                  <a:gd name="T11" fmla="*/ 862 h 8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90" h="862">
                    <a:moveTo>
                      <a:pt x="0" y="862"/>
                    </a:moveTo>
                    <a:lnTo>
                      <a:pt x="0" y="91"/>
                    </a:lnTo>
                    <a:lnTo>
                      <a:pt x="45" y="0"/>
                    </a:lnTo>
                    <a:lnTo>
                      <a:pt x="90" y="91"/>
                    </a:lnTo>
                    <a:lnTo>
                      <a:pt x="90" y="862"/>
                    </a:lnTo>
                    <a:lnTo>
                      <a:pt x="0" y="862"/>
                    </a:lnTo>
                    <a:close/>
                  </a:path>
                </a:pathLst>
              </a:cu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15" name="AutoShape 208"/>
              <p:cNvSpPr>
                <a:spLocks noChangeArrowheads="1"/>
              </p:cNvSpPr>
              <p:nvPr/>
            </p:nvSpPr>
            <p:spPr bwMode="auto">
              <a:xfrm>
                <a:off x="4102841" y="2943393"/>
                <a:ext cx="1441450" cy="1368425"/>
              </a:xfrm>
              <a:custGeom>
                <a:avLst/>
                <a:gdLst>
                  <a:gd name="G0" fmla="+- 35 0 0"/>
                  <a:gd name="G1" fmla="+- 11796480 0 0"/>
                  <a:gd name="G2" fmla="+- 0 0 11796480"/>
                  <a:gd name="T0" fmla="*/ 0 256 1"/>
                  <a:gd name="T1" fmla="*/ 180 256 1"/>
                  <a:gd name="G3" fmla="+- 11796480 T0 T1"/>
                  <a:gd name="T2" fmla="*/ 0 256 1"/>
                  <a:gd name="T3" fmla="*/ 90 256 1"/>
                  <a:gd name="G4" fmla="+- 11796480 T2 T3"/>
                  <a:gd name="G5" fmla="*/ G4 2 1"/>
                  <a:gd name="T4" fmla="*/ 90 256 1"/>
                  <a:gd name="T5" fmla="*/ 0 256 1"/>
                  <a:gd name="G6" fmla="+- 11796480 T4 T5"/>
                  <a:gd name="G7" fmla="*/ G6 2 1"/>
                  <a:gd name="G8" fmla="abs 11796480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35"/>
                  <a:gd name="G18" fmla="*/ 35 1 2"/>
                  <a:gd name="G19" fmla="+- G18 5400 0"/>
                  <a:gd name="G20" fmla="cos G19 11796480"/>
                  <a:gd name="G21" fmla="sin G19 11796480"/>
                  <a:gd name="G22" fmla="+- G20 10800 0"/>
                  <a:gd name="G23" fmla="+- G21 10800 0"/>
                  <a:gd name="G24" fmla="+- 10800 0 G20"/>
                  <a:gd name="G25" fmla="+- 35 10800 0"/>
                  <a:gd name="G26" fmla="?: G9 G17 G25"/>
                  <a:gd name="G27" fmla="?: G9 0 21600"/>
                  <a:gd name="G28" fmla="cos 10800 11796480"/>
                  <a:gd name="G29" fmla="sin 10800 11796480"/>
                  <a:gd name="G30" fmla="sin 35 11796480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11796480 G34 0"/>
                  <a:gd name="G36" fmla="?: G6 G35 G31"/>
                  <a:gd name="G37" fmla="+- 21600 0 G36"/>
                  <a:gd name="G38" fmla="?: G4 0 G33"/>
                  <a:gd name="G39" fmla="?: 11796480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5382 w 21600"/>
                  <a:gd name="T15" fmla="*/ 10800 h 21600"/>
                  <a:gd name="T16" fmla="*/ 10800 w 21600"/>
                  <a:gd name="T17" fmla="*/ 10765 h 21600"/>
                  <a:gd name="T18" fmla="*/ 16218 w 21600"/>
                  <a:gd name="T19" fmla="*/ 10800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10765" y="10800"/>
                    </a:moveTo>
                    <a:cubicBezTo>
                      <a:pt x="10765" y="10780"/>
                      <a:pt x="10780" y="10765"/>
                      <a:pt x="10800" y="10765"/>
                    </a:cubicBezTo>
                    <a:cubicBezTo>
                      <a:pt x="10819" y="10764"/>
                      <a:pt x="10834" y="10780"/>
                      <a:pt x="10835" y="10799"/>
                    </a:cubicBezTo>
                    <a:lnTo>
                      <a:pt x="21600" y="10800"/>
                    </a:lnTo>
                    <a:cubicBezTo>
                      <a:pt x="21600" y="4835"/>
                      <a:pt x="16764" y="0"/>
                      <a:pt x="10800" y="0"/>
                    </a:cubicBezTo>
                    <a:cubicBezTo>
                      <a:pt x="4835" y="0"/>
                      <a:pt x="0" y="4835"/>
                      <a:pt x="0" y="10800"/>
                    </a:cubicBezTo>
                    <a:close/>
                  </a:path>
                </a:pathLst>
              </a:custGeom>
              <a:grpFill/>
              <a:ln w="762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6" name="アーチ 315"/>
              <p:cNvSpPr/>
              <p:nvPr/>
            </p:nvSpPr>
            <p:spPr bwMode="auto">
              <a:xfrm rot="10800000">
                <a:off x="4772980" y="3953042"/>
                <a:ext cx="428626" cy="428626"/>
              </a:xfrm>
              <a:prstGeom prst="blockArc">
                <a:avLst>
                  <a:gd name="adj1" fmla="val 9592581"/>
                  <a:gd name="adj2" fmla="val 0"/>
                  <a:gd name="adj3" fmla="val 25000"/>
                </a:avLst>
              </a:pr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7" name="正方形/長方形 316"/>
              <p:cNvSpPr/>
              <p:nvPr/>
            </p:nvSpPr>
            <p:spPr bwMode="auto">
              <a:xfrm>
                <a:off x="4772979" y="4040504"/>
                <a:ext cx="109536" cy="135255"/>
              </a:xfrm>
              <a:prstGeom prst="rect">
                <a:avLst/>
              </a:pr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03" name="グループ化 302"/>
            <p:cNvGrpSpPr/>
            <p:nvPr/>
          </p:nvGrpSpPr>
          <p:grpSpPr>
            <a:xfrm>
              <a:off x="3867829" y="3040859"/>
              <a:ext cx="1441450" cy="1563933"/>
              <a:chOff x="4102841" y="2817735"/>
              <a:chExt cx="1441450" cy="1563933"/>
            </a:xfrm>
          </p:grpSpPr>
          <p:sp>
            <p:nvSpPr>
              <p:cNvPr id="310" name="Freeform 207"/>
              <p:cNvSpPr>
                <a:spLocks/>
              </p:cNvSpPr>
              <p:nvPr/>
            </p:nvSpPr>
            <p:spPr bwMode="auto">
              <a:xfrm>
                <a:off x="4787847" y="2817735"/>
                <a:ext cx="71438" cy="1368425"/>
              </a:xfrm>
              <a:custGeom>
                <a:avLst/>
                <a:gdLst>
                  <a:gd name="T0" fmla="*/ 0 w 90"/>
                  <a:gd name="T1" fmla="*/ 862 h 862"/>
                  <a:gd name="T2" fmla="*/ 0 w 90"/>
                  <a:gd name="T3" fmla="*/ 91 h 862"/>
                  <a:gd name="T4" fmla="*/ 45 w 90"/>
                  <a:gd name="T5" fmla="*/ 0 h 862"/>
                  <a:gd name="T6" fmla="*/ 90 w 90"/>
                  <a:gd name="T7" fmla="*/ 91 h 862"/>
                  <a:gd name="T8" fmla="*/ 90 w 90"/>
                  <a:gd name="T9" fmla="*/ 862 h 862"/>
                  <a:gd name="T10" fmla="*/ 0 w 90"/>
                  <a:gd name="T11" fmla="*/ 862 h 8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90" h="862">
                    <a:moveTo>
                      <a:pt x="0" y="862"/>
                    </a:moveTo>
                    <a:lnTo>
                      <a:pt x="0" y="91"/>
                    </a:lnTo>
                    <a:lnTo>
                      <a:pt x="45" y="0"/>
                    </a:lnTo>
                    <a:lnTo>
                      <a:pt x="90" y="91"/>
                    </a:lnTo>
                    <a:lnTo>
                      <a:pt x="90" y="862"/>
                    </a:lnTo>
                    <a:lnTo>
                      <a:pt x="0" y="862"/>
                    </a:lnTo>
                    <a:close/>
                  </a:path>
                </a:pathLst>
              </a:cu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11" name="AutoShape 208"/>
              <p:cNvSpPr>
                <a:spLocks noChangeArrowheads="1"/>
              </p:cNvSpPr>
              <p:nvPr/>
            </p:nvSpPr>
            <p:spPr bwMode="auto">
              <a:xfrm>
                <a:off x="4102841" y="2943393"/>
                <a:ext cx="1441450" cy="1368425"/>
              </a:xfrm>
              <a:custGeom>
                <a:avLst/>
                <a:gdLst>
                  <a:gd name="G0" fmla="+- 35 0 0"/>
                  <a:gd name="G1" fmla="+- 11796480 0 0"/>
                  <a:gd name="G2" fmla="+- 0 0 11796480"/>
                  <a:gd name="T0" fmla="*/ 0 256 1"/>
                  <a:gd name="T1" fmla="*/ 180 256 1"/>
                  <a:gd name="G3" fmla="+- 11796480 T0 T1"/>
                  <a:gd name="T2" fmla="*/ 0 256 1"/>
                  <a:gd name="T3" fmla="*/ 90 256 1"/>
                  <a:gd name="G4" fmla="+- 11796480 T2 T3"/>
                  <a:gd name="G5" fmla="*/ G4 2 1"/>
                  <a:gd name="T4" fmla="*/ 90 256 1"/>
                  <a:gd name="T5" fmla="*/ 0 256 1"/>
                  <a:gd name="G6" fmla="+- 11796480 T4 T5"/>
                  <a:gd name="G7" fmla="*/ G6 2 1"/>
                  <a:gd name="G8" fmla="abs 11796480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35"/>
                  <a:gd name="G18" fmla="*/ 35 1 2"/>
                  <a:gd name="G19" fmla="+- G18 5400 0"/>
                  <a:gd name="G20" fmla="cos G19 11796480"/>
                  <a:gd name="G21" fmla="sin G19 11796480"/>
                  <a:gd name="G22" fmla="+- G20 10800 0"/>
                  <a:gd name="G23" fmla="+- G21 10800 0"/>
                  <a:gd name="G24" fmla="+- 10800 0 G20"/>
                  <a:gd name="G25" fmla="+- 35 10800 0"/>
                  <a:gd name="G26" fmla="?: G9 G17 G25"/>
                  <a:gd name="G27" fmla="?: G9 0 21600"/>
                  <a:gd name="G28" fmla="cos 10800 11796480"/>
                  <a:gd name="G29" fmla="sin 10800 11796480"/>
                  <a:gd name="G30" fmla="sin 35 11796480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11796480 G34 0"/>
                  <a:gd name="G36" fmla="?: G6 G35 G31"/>
                  <a:gd name="G37" fmla="+- 21600 0 G36"/>
                  <a:gd name="G38" fmla="?: G4 0 G33"/>
                  <a:gd name="G39" fmla="?: 11796480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5382 w 21600"/>
                  <a:gd name="T15" fmla="*/ 10800 h 21600"/>
                  <a:gd name="T16" fmla="*/ 10800 w 21600"/>
                  <a:gd name="T17" fmla="*/ 10765 h 21600"/>
                  <a:gd name="T18" fmla="*/ 16218 w 21600"/>
                  <a:gd name="T19" fmla="*/ 10800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10765" y="10800"/>
                    </a:moveTo>
                    <a:cubicBezTo>
                      <a:pt x="10765" y="10780"/>
                      <a:pt x="10780" y="10765"/>
                      <a:pt x="10800" y="10765"/>
                    </a:cubicBezTo>
                    <a:cubicBezTo>
                      <a:pt x="10819" y="10764"/>
                      <a:pt x="10834" y="10780"/>
                      <a:pt x="10835" y="10799"/>
                    </a:cubicBezTo>
                    <a:lnTo>
                      <a:pt x="21600" y="10800"/>
                    </a:lnTo>
                    <a:cubicBezTo>
                      <a:pt x="21600" y="4835"/>
                      <a:pt x="16764" y="0"/>
                      <a:pt x="10800" y="0"/>
                    </a:cubicBezTo>
                    <a:cubicBezTo>
                      <a:pt x="4835" y="0"/>
                      <a:pt x="0" y="4835"/>
                      <a:pt x="0" y="1080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2" name="アーチ 311"/>
              <p:cNvSpPr/>
              <p:nvPr/>
            </p:nvSpPr>
            <p:spPr bwMode="auto">
              <a:xfrm rot="10800000">
                <a:off x="4772980" y="3953042"/>
                <a:ext cx="428626" cy="428626"/>
              </a:xfrm>
              <a:prstGeom prst="blockArc">
                <a:avLst>
                  <a:gd name="adj1" fmla="val 9592581"/>
                  <a:gd name="adj2" fmla="val 0"/>
                  <a:gd name="adj3" fmla="val 25000"/>
                </a:avLst>
              </a:prstGeom>
              <a:solidFill>
                <a:srgbClr val="FF000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3" name="正方形/長方形 312"/>
              <p:cNvSpPr/>
              <p:nvPr/>
            </p:nvSpPr>
            <p:spPr bwMode="auto">
              <a:xfrm>
                <a:off x="4772979" y="4040504"/>
                <a:ext cx="109536" cy="135255"/>
              </a:xfrm>
              <a:prstGeom prst="rect">
                <a:avLst/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04" name="Group 355"/>
            <p:cNvGrpSpPr>
              <a:grpSpLocks/>
            </p:cNvGrpSpPr>
            <p:nvPr/>
          </p:nvGrpSpPr>
          <p:grpSpPr bwMode="auto">
            <a:xfrm>
              <a:off x="4395672" y="3309367"/>
              <a:ext cx="385763" cy="560173"/>
              <a:chOff x="580" y="3294"/>
              <a:chExt cx="363" cy="528"/>
            </a:xfrm>
          </p:grpSpPr>
          <p:sp>
            <p:nvSpPr>
              <p:cNvPr id="305" name="Oval 356"/>
              <p:cNvSpPr>
                <a:spLocks noChangeArrowheads="1"/>
              </p:cNvSpPr>
              <p:nvPr/>
            </p:nvSpPr>
            <p:spPr bwMode="auto">
              <a:xfrm>
                <a:off x="580" y="3294"/>
                <a:ext cx="91" cy="181"/>
              </a:xfrm>
              <a:prstGeom prst="ellipse">
                <a:avLst/>
              </a:prstGeom>
              <a:solidFill>
                <a:schemeClr val="bg1"/>
              </a:solidFill>
              <a:ln w="19050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6" name="Oval 357"/>
              <p:cNvSpPr>
                <a:spLocks noChangeArrowheads="1"/>
              </p:cNvSpPr>
              <p:nvPr/>
            </p:nvSpPr>
            <p:spPr bwMode="auto">
              <a:xfrm>
                <a:off x="852" y="3294"/>
                <a:ext cx="91" cy="181"/>
              </a:xfrm>
              <a:prstGeom prst="ellipse">
                <a:avLst/>
              </a:prstGeom>
              <a:solidFill>
                <a:schemeClr val="bg1"/>
              </a:solidFill>
              <a:ln w="19050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" name="AutoShape 358"/>
              <p:cNvSpPr>
                <a:spLocks noChangeArrowheads="1"/>
              </p:cNvSpPr>
              <p:nvPr/>
            </p:nvSpPr>
            <p:spPr bwMode="auto">
              <a:xfrm>
                <a:off x="625" y="3550"/>
                <a:ext cx="272" cy="272"/>
              </a:xfrm>
              <a:custGeom>
                <a:avLst/>
                <a:gdLst>
                  <a:gd name="G0" fmla="+- 7480 0 0"/>
                  <a:gd name="G1" fmla="+- 11557373 0 0"/>
                  <a:gd name="G2" fmla="+- 0 0 11557373"/>
                  <a:gd name="T0" fmla="*/ 0 256 1"/>
                  <a:gd name="T1" fmla="*/ 180 256 1"/>
                  <a:gd name="G3" fmla="+- 11557373 T0 T1"/>
                  <a:gd name="T2" fmla="*/ 0 256 1"/>
                  <a:gd name="T3" fmla="*/ 90 256 1"/>
                  <a:gd name="G4" fmla="+- 11557373 T2 T3"/>
                  <a:gd name="G5" fmla="*/ G4 2 1"/>
                  <a:gd name="T4" fmla="*/ 90 256 1"/>
                  <a:gd name="T5" fmla="*/ 0 256 1"/>
                  <a:gd name="G6" fmla="+- 11557373 T4 T5"/>
                  <a:gd name="G7" fmla="*/ G6 2 1"/>
                  <a:gd name="G8" fmla="abs 11557373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7480"/>
                  <a:gd name="G18" fmla="*/ 7480 1 2"/>
                  <a:gd name="G19" fmla="+- G18 5400 0"/>
                  <a:gd name="G20" fmla="cos G19 11557373"/>
                  <a:gd name="G21" fmla="sin G19 11557373"/>
                  <a:gd name="G22" fmla="+- G20 10800 0"/>
                  <a:gd name="G23" fmla="+- G21 10800 0"/>
                  <a:gd name="G24" fmla="+- 10800 0 G20"/>
                  <a:gd name="G25" fmla="+- 7480 10800 0"/>
                  <a:gd name="G26" fmla="?: G9 G17 G25"/>
                  <a:gd name="G27" fmla="?: G9 0 21600"/>
                  <a:gd name="G28" fmla="cos 10800 11557373"/>
                  <a:gd name="G29" fmla="sin 10800 11557373"/>
                  <a:gd name="G30" fmla="sin 7480 11557373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11557373 G34 0"/>
                  <a:gd name="G36" fmla="?: G6 G35 G31"/>
                  <a:gd name="G37" fmla="+- 21600 0 G36"/>
                  <a:gd name="G38" fmla="?: G4 0 G33"/>
                  <a:gd name="G39" fmla="?: 11557373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1678 w 21600"/>
                  <a:gd name="T15" fmla="*/ 11381 h 21600"/>
                  <a:gd name="T16" fmla="*/ 10800 w 21600"/>
                  <a:gd name="T17" fmla="*/ 3320 h 21600"/>
                  <a:gd name="T18" fmla="*/ 19922 w 21600"/>
                  <a:gd name="T19" fmla="*/ 11381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3335" y="11275"/>
                    </a:moveTo>
                    <a:cubicBezTo>
                      <a:pt x="3325" y="11117"/>
                      <a:pt x="3320" y="10958"/>
                      <a:pt x="3320" y="10800"/>
                    </a:cubicBezTo>
                    <a:cubicBezTo>
                      <a:pt x="3320" y="6668"/>
                      <a:pt x="6668" y="3320"/>
                      <a:pt x="10800" y="3320"/>
                    </a:cubicBezTo>
                    <a:cubicBezTo>
                      <a:pt x="14931" y="3320"/>
                      <a:pt x="18280" y="6668"/>
                      <a:pt x="18280" y="10800"/>
                    </a:cubicBezTo>
                    <a:cubicBezTo>
                      <a:pt x="18280" y="10958"/>
                      <a:pt x="18274" y="11117"/>
                      <a:pt x="18264" y="11275"/>
                    </a:cubicBezTo>
                    <a:lnTo>
                      <a:pt x="21578" y="11487"/>
                    </a:lnTo>
                    <a:cubicBezTo>
                      <a:pt x="21592" y="11258"/>
                      <a:pt x="21600" y="11029"/>
                      <a:pt x="21600" y="10800"/>
                    </a:cubicBezTo>
                    <a:cubicBezTo>
                      <a:pt x="21600" y="4835"/>
                      <a:pt x="16764" y="0"/>
                      <a:pt x="10800" y="0"/>
                    </a:cubicBezTo>
                    <a:cubicBezTo>
                      <a:pt x="4835" y="0"/>
                      <a:pt x="0" y="4835"/>
                      <a:pt x="0" y="10800"/>
                    </a:cubicBezTo>
                    <a:cubicBezTo>
                      <a:pt x="-1" y="11029"/>
                      <a:pt x="7" y="11258"/>
                      <a:pt x="21" y="11487"/>
                    </a:cubicBezTo>
                    <a:close/>
                  </a:path>
                </a:pathLst>
              </a:cu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53" name="グループ化 52"/>
          <p:cNvGrpSpPr/>
          <p:nvPr/>
        </p:nvGrpSpPr>
        <p:grpSpPr>
          <a:xfrm>
            <a:off x="457843" y="2799826"/>
            <a:ext cx="1554110" cy="1554110"/>
            <a:chOff x="457843" y="2799826"/>
            <a:chExt cx="1554110" cy="1554110"/>
          </a:xfrm>
        </p:grpSpPr>
        <p:sp>
          <p:nvSpPr>
            <p:cNvPr id="309" name="Oval 131"/>
            <p:cNvSpPr>
              <a:spLocks noChangeArrowheads="1"/>
            </p:cNvSpPr>
            <p:nvPr/>
          </p:nvSpPr>
          <p:spPr bwMode="auto">
            <a:xfrm>
              <a:off x="485488" y="2827471"/>
              <a:ext cx="1498821" cy="1498821"/>
            </a:xfrm>
            <a:prstGeom prst="ellipse">
              <a:avLst/>
            </a:prstGeom>
            <a:gradFill rotWithShape="1">
              <a:gsLst>
                <a:gs pos="0">
                  <a:srgbClr val="FFFFFF"/>
                </a:gs>
                <a:gs pos="7001">
                  <a:srgbClr val="E6E6E6"/>
                </a:gs>
                <a:gs pos="47000">
                  <a:srgbClr val="E6E6E6"/>
                </a:gs>
                <a:gs pos="100000">
                  <a:srgbClr val="E6E6E6"/>
                </a:gs>
              </a:gsLst>
              <a:lin ang="2700000" scaled="1"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8" name="AutoShape 132"/>
            <p:cNvSpPr>
              <a:spLocks noChangeArrowheads="1"/>
            </p:cNvSpPr>
            <p:nvPr/>
          </p:nvSpPr>
          <p:spPr bwMode="auto">
            <a:xfrm>
              <a:off x="457843" y="2799826"/>
              <a:ext cx="1554110" cy="1554110"/>
            </a:xfrm>
            <a:custGeom>
              <a:avLst/>
              <a:gdLst>
                <a:gd name="G0" fmla="+- 560 0 0"/>
                <a:gd name="G1" fmla="+- 21600 0 560"/>
                <a:gd name="G2" fmla="+- 21600 0 560"/>
                <a:gd name="G3" fmla="*/ G0 2929 10000"/>
                <a:gd name="G4" fmla="+- 21600 0 G3"/>
                <a:gd name="G5" fmla="+- 21600 0 G3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560" y="10800"/>
                  </a:moveTo>
                  <a:cubicBezTo>
                    <a:pt x="560" y="16455"/>
                    <a:pt x="5145" y="21040"/>
                    <a:pt x="10800" y="21040"/>
                  </a:cubicBezTo>
                  <a:cubicBezTo>
                    <a:pt x="16455" y="21040"/>
                    <a:pt x="21040" y="16455"/>
                    <a:pt x="21040" y="10800"/>
                  </a:cubicBezTo>
                  <a:cubicBezTo>
                    <a:pt x="21040" y="5145"/>
                    <a:pt x="16455" y="560"/>
                    <a:pt x="10800" y="560"/>
                  </a:cubicBezTo>
                  <a:cubicBezTo>
                    <a:pt x="5145" y="560"/>
                    <a:pt x="560" y="5145"/>
                    <a:pt x="560" y="10800"/>
                  </a:cubicBezTo>
                  <a:close/>
                </a:path>
              </a:pathLst>
            </a:custGeom>
            <a:gradFill>
              <a:gsLst>
                <a:gs pos="0">
                  <a:srgbClr val="FFFFFF"/>
                </a:gs>
                <a:gs pos="7001">
                  <a:srgbClr val="E6E6E6"/>
                </a:gs>
                <a:gs pos="47000">
                  <a:srgbClr val="E6E6E6"/>
                </a:gs>
                <a:gs pos="100000">
                  <a:srgbClr val="E6E6E6"/>
                </a:gs>
              </a:gsLst>
              <a:lin ang="2700000" scaled="1"/>
            </a:gradFill>
            <a:ln w="19050">
              <a:solidFill>
                <a:srgbClr val="333333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2" name="Oval 131"/>
            <p:cNvSpPr>
              <a:spLocks noChangeArrowheads="1"/>
            </p:cNvSpPr>
            <p:nvPr/>
          </p:nvSpPr>
          <p:spPr bwMode="auto">
            <a:xfrm>
              <a:off x="721627" y="3084194"/>
              <a:ext cx="990342" cy="990340"/>
            </a:xfrm>
            <a:prstGeom prst="ellipse">
              <a:avLst/>
            </a:prstGeom>
            <a:gradFill rotWithShape="1">
              <a:gsLst>
                <a:gs pos="0">
                  <a:srgbClr val="FFFFFF"/>
                </a:gs>
                <a:gs pos="7001">
                  <a:srgbClr val="E6E6E6"/>
                </a:gs>
                <a:gs pos="47000">
                  <a:srgbClr val="E6E6E6"/>
                </a:gs>
                <a:gs pos="100000">
                  <a:srgbClr val="E6E6E6"/>
                </a:gs>
              </a:gsLst>
              <a:lin ang="2700000" scaled="1"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319" name="Group 133"/>
            <p:cNvGrpSpPr>
              <a:grpSpLocks/>
            </p:cNvGrpSpPr>
            <p:nvPr/>
          </p:nvGrpSpPr>
          <p:grpSpPr bwMode="auto">
            <a:xfrm>
              <a:off x="902550" y="3102715"/>
              <a:ext cx="444006" cy="936312"/>
              <a:chOff x="1145" y="1778"/>
              <a:chExt cx="938" cy="1607"/>
            </a:xfrm>
          </p:grpSpPr>
          <p:sp>
            <p:nvSpPr>
              <p:cNvPr id="320" name="WordArt 134"/>
              <p:cNvSpPr>
                <a:spLocks noChangeArrowheads="1" noChangeShapeType="1" noTextEdit="1"/>
              </p:cNvSpPr>
              <p:nvPr/>
            </p:nvSpPr>
            <p:spPr bwMode="auto">
              <a:xfrm>
                <a:off x="1170" y="1797"/>
                <a:ext cx="913" cy="1588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kern="10" dirty="0" smtClean="0">
                    <a:solidFill>
                      <a:srgbClr val="333333"/>
                    </a:solidFill>
                    <a:latin typeface="Impact"/>
                  </a:rPr>
                  <a:t>１</a:t>
                </a:r>
                <a:endParaRPr lang="ja-JP" altLang="en-US" sz="3600" kern="10" dirty="0">
                  <a:solidFill>
                    <a:srgbClr val="333333"/>
                  </a:solidFill>
                  <a:latin typeface="Impact"/>
                </a:endParaRPr>
              </a:p>
            </p:txBody>
          </p:sp>
          <p:sp>
            <p:nvSpPr>
              <p:cNvPr id="321" name="WordArt 135"/>
              <p:cNvSpPr>
                <a:spLocks noChangeArrowheads="1" noChangeShapeType="1" noTextEdit="1"/>
              </p:cNvSpPr>
              <p:nvPr/>
            </p:nvSpPr>
            <p:spPr bwMode="auto">
              <a:xfrm>
                <a:off x="1145" y="1778"/>
                <a:ext cx="938" cy="1588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kern="10" dirty="0" smtClean="0">
                    <a:ln w="38100">
                      <a:solidFill>
                        <a:srgbClr val="333333"/>
                      </a:solidFill>
                      <a:round/>
                      <a:headEnd/>
                      <a:tailEnd/>
                    </a:ln>
                    <a:gradFill rotWithShape="1">
                      <a:gsLst>
                        <a:gs pos="0">
                          <a:srgbClr val="FFFFFF"/>
                        </a:gs>
                        <a:gs pos="7001">
                          <a:srgbClr val="E6E6E6"/>
                        </a:gs>
                        <a:gs pos="32001">
                          <a:srgbClr val="7D8496"/>
                        </a:gs>
                        <a:gs pos="47000">
                          <a:srgbClr val="E6E6E6"/>
                        </a:gs>
                        <a:gs pos="85001">
                          <a:srgbClr val="7D8496"/>
                        </a:gs>
                        <a:gs pos="100000">
                          <a:srgbClr val="E6E6E6"/>
                        </a:gs>
                      </a:gsLst>
                      <a:lin ang="2700000" scaled="1"/>
                    </a:gradFill>
                    <a:latin typeface="Impact"/>
                  </a:rPr>
                  <a:t>１</a:t>
                </a:r>
                <a:endParaRPr lang="ja-JP" altLang="en-US" sz="3600" kern="10" dirty="0">
                  <a:ln w="38100">
                    <a:solidFill>
                      <a:srgbClr val="333333"/>
                    </a:solidFill>
                    <a:round/>
                    <a:headEnd/>
                    <a:tailEnd/>
                  </a:ln>
                  <a:gradFill rotWithShape="1">
                    <a:gsLst>
                      <a:gs pos="0">
                        <a:srgbClr val="FFFFFF"/>
                      </a:gs>
                      <a:gs pos="7001">
                        <a:srgbClr val="E6E6E6"/>
                      </a:gs>
                      <a:gs pos="32001">
                        <a:srgbClr val="7D8496"/>
                      </a:gs>
                      <a:gs pos="47000">
                        <a:srgbClr val="E6E6E6"/>
                      </a:gs>
                      <a:gs pos="85001">
                        <a:srgbClr val="7D8496"/>
                      </a:gs>
                      <a:gs pos="100000">
                        <a:srgbClr val="E6E6E6"/>
                      </a:gs>
                    </a:gsLst>
                    <a:lin ang="2700000" scaled="1"/>
                  </a:gradFill>
                  <a:latin typeface="Impact"/>
                </a:endParaRPr>
              </a:p>
            </p:txBody>
          </p:sp>
        </p:grpSp>
      </p:grpSp>
      <p:grpSp>
        <p:nvGrpSpPr>
          <p:cNvPr id="56" name="グループ化 55"/>
          <p:cNvGrpSpPr/>
          <p:nvPr/>
        </p:nvGrpSpPr>
        <p:grpSpPr>
          <a:xfrm>
            <a:off x="6047720" y="2783263"/>
            <a:ext cx="1564148" cy="1564146"/>
            <a:chOff x="6072931" y="2799826"/>
            <a:chExt cx="1484269" cy="1484269"/>
          </a:xfrm>
        </p:grpSpPr>
        <p:sp>
          <p:nvSpPr>
            <p:cNvPr id="330" name="ドーナツ 329"/>
            <p:cNvSpPr/>
            <p:nvPr/>
          </p:nvSpPr>
          <p:spPr bwMode="auto">
            <a:xfrm>
              <a:off x="6072931" y="2799826"/>
              <a:ext cx="1484269" cy="1484269"/>
            </a:xfrm>
            <a:prstGeom prst="donut">
              <a:avLst>
                <a:gd name="adj" fmla="val 36847"/>
              </a:avLst>
            </a:prstGeom>
            <a:gradFill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2700000" scaled="1"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1" name="ドーナツ 330"/>
            <p:cNvSpPr/>
            <p:nvPr/>
          </p:nvSpPr>
          <p:spPr bwMode="auto">
            <a:xfrm>
              <a:off x="6113970" y="2840866"/>
              <a:ext cx="1402190" cy="1402188"/>
            </a:xfrm>
            <a:prstGeom prst="donut">
              <a:avLst>
                <a:gd name="adj" fmla="val 32785"/>
              </a:avLst>
            </a:prstGeom>
            <a:gradFill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2700000" scaled="1"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2" name="WordArt 135"/>
            <p:cNvSpPr>
              <a:spLocks noChangeArrowheads="1" noChangeShapeType="1" noTextEdit="1"/>
            </p:cNvSpPr>
            <p:nvPr/>
          </p:nvSpPr>
          <p:spPr bwMode="auto">
            <a:xfrm>
              <a:off x="6622213" y="2895621"/>
              <a:ext cx="413656" cy="346675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kern="10" dirty="0" smtClean="0">
                  <a:ln w="15875">
                    <a:solidFill>
                      <a:srgbClr val="333333"/>
                    </a:solidFill>
                    <a:round/>
                    <a:headEnd/>
                    <a:tailEnd/>
                  </a:ln>
                  <a:gradFill rotWithShape="1">
                    <a:gsLst>
                      <a:gs pos="0">
                        <a:srgbClr val="FFFFFF"/>
                      </a:gs>
                      <a:gs pos="7001">
                        <a:srgbClr val="E6E6E6"/>
                      </a:gs>
                      <a:gs pos="32001">
                        <a:srgbClr val="7D8496"/>
                      </a:gs>
                      <a:gs pos="47000">
                        <a:srgbClr val="E6E6E6"/>
                      </a:gs>
                      <a:gs pos="85001">
                        <a:srgbClr val="7D8496"/>
                      </a:gs>
                      <a:gs pos="100000">
                        <a:srgbClr val="E6E6E6"/>
                      </a:gs>
                    </a:gsLst>
                    <a:lin ang="2700000" scaled="1"/>
                  </a:gradFill>
                  <a:latin typeface="Impact"/>
                </a:rPr>
                <a:t>５０</a:t>
              </a:r>
              <a:endParaRPr lang="ja-JP" altLang="en-US" sz="3600" kern="10" dirty="0">
                <a:ln w="15875">
                  <a:solidFill>
                    <a:srgbClr val="333333"/>
                  </a:solidFill>
                  <a:round/>
                  <a:headEnd/>
                  <a:tailEnd/>
                </a:ln>
                <a:gradFill rotWithShape="1">
                  <a:gsLst>
                    <a:gs pos="0">
                      <a:srgbClr val="FFFFFF"/>
                    </a:gs>
                    <a:gs pos="7001">
                      <a:srgbClr val="E6E6E6"/>
                    </a:gs>
                    <a:gs pos="32001">
                      <a:srgbClr val="7D8496"/>
                    </a:gs>
                    <a:gs pos="47000">
                      <a:srgbClr val="E6E6E6"/>
                    </a:gs>
                    <a:gs pos="85001">
                      <a:srgbClr val="7D8496"/>
                    </a:gs>
                    <a:gs pos="100000">
                      <a:srgbClr val="E6E6E6"/>
                    </a:gs>
                  </a:gsLst>
                  <a:lin ang="2700000" scaled="1"/>
                </a:gradFill>
                <a:latin typeface="Impact"/>
              </a:endParaRPr>
            </a:p>
          </p:txBody>
        </p:sp>
      </p:grpSp>
      <p:grpSp>
        <p:nvGrpSpPr>
          <p:cNvPr id="55" name="グループ化 54"/>
          <p:cNvGrpSpPr/>
          <p:nvPr/>
        </p:nvGrpSpPr>
        <p:grpSpPr>
          <a:xfrm>
            <a:off x="2339131" y="2799826"/>
            <a:ext cx="1484269" cy="1484269"/>
            <a:chOff x="2339131" y="2799826"/>
            <a:chExt cx="1484269" cy="1484269"/>
          </a:xfrm>
        </p:grpSpPr>
        <p:sp>
          <p:nvSpPr>
            <p:cNvPr id="54" name="ドーナツ 53"/>
            <p:cNvSpPr/>
            <p:nvPr/>
          </p:nvSpPr>
          <p:spPr bwMode="auto">
            <a:xfrm>
              <a:off x="2339131" y="2799826"/>
              <a:ext cx="1484269" cy="1484269"/>
            </a:xfrm>
            <a:prstGeom prst="donut">
              <a:avLst>
                <a:gd name="adj" fmla="val 34720"/>
              </a:avLst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39000">
                  <a:srgbClr val="BD922A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8100000" scaled="1"/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9" name="ドーナツ 328"/>
            <p:cNvSpPr/>
            <p:nvPr/>
          </p:nvSpPr>
          <p:spPr bwMode="auto">
            <a:xfrm>
              <a:off x="2387900" y="2848596"/>
              <a:ext cx="1386730" cy="1386728"/>
            </a:xfrm>
            <a:prstGeom prst="donut">
              <a:avLst>
                <a:gd name="adj" fmla="val 30552"/>
              </a:avLst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39000">
                  <a:srgbClr val="BD922A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8100000" scaled="1"/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3" name="WordArt 135"/>
            <p:cNvSpPr>
              <a:spLocks noChangeArrowheads="1" noChangeShapeType="1" noTextEdit="1"/>
            </p:cNvSpPr>
            <p:nvPr/>
          </p:nvSpPr>
          <p:spPr bwMode="auto">
            <a:xfrm>
              <a:off x="2774082" y="3834045"/>
              <a:ext cx="635610" cy="277239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 dirty="0" smtClean="0">
                  <a:ln w="15875">
                    <a:solidFill>
                      <a:srgbClr val="333333"/>
                    </a:solidFill>
                    <a:round/>
                    <a:headEnd/>
                    <a:tailEnd/>
                  </a:ln>
                  <a:solidFill>
                    <a:srgbClr val="CC9900"/>
                  </a:solidFill>
                  <a:latin typeface="+mj-ea"/>
                  <a:ea typeface="+mj-ea"/>
                </a:rPr>
                <a:t>五円</a:t>
              </a:r>
              <a:endParaRPr lang="ja-JP" altLang="en-US" sz="3600" b="1" kern="10" dirty="0">
                <a:ln w="15875">
                  <a:solidFill>
                    <a:srgbClr val="333333"/>
                  </a:solidFill>
                  <a:round/>
                  <a:headEnd/>
                  <a:tailEnd/>
                </a:ln>
                <a:solidFill>
                  <a:srgbClr val="CC9900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34786986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星 12 16"/>
          <p:cNvSpPr/>
          <p:nvPr/>
        </p:nvSpPr>
        <p:spPr bwMode="auto">
          <a:xfrm>
            <a:off x="4097905" y="2763055"/>
            <a:ext cx="1620180" cy="1620180"/>
          </a:xfrm>
          <a:prstGeom prst="star12">
            <a:avLst/>
          </a:prstGeom>
          <a:solidFill>
            <a:srgbClr val="FF0000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308" name="Group 269"/>
          <p:cNvGrpSpPr>
            <a:grpSpLocks/>
          </p:cNvGrpSpPr>
          <p:nvPr/>
        </p:nvGrpSpPr>
        <p:grpSpPr bwMode="auto">
          <a:xfrm>
            <a:off x="728529" y="777430"/>
            <a:ext cx="945105" cy="1615913"/>
            <a:chOff x="3999" y="1281"/>
            <a:chExt cx="630" cy="1077"/>
          </a:xfrm>
        </p:grpSpPr>
        <p:grpSp>
          <p:nvGrpSpPr>
            <p:cNvPr id="309" name="Group 268"/>
            <p:cNvGrpSpPr>
              <a:grpSpLocks/>
            </p:cNvGrpSpPr>
            <p:nvPr/>
          </p:nvGrpSpPr>
          <p:grpSpPr bwMode="auto">
            <a:xfrm>
              <a:off x="3999" y="1281"/>
              <a:ext cx="624" cy="1077"/>
              <a:chOff x="5417" y="1395"/>
              <a:chExt cx="624" cy="1077"/>
            </a:xfrm>
          </p:grpSpPr>
          <p:sp>
            <p:nvSpPr>
              <p:cNvPr id="327" name="AutoShape 266"/>
              <p:cNvSpPr>
                <a:spLocks noChangeArrowheads="1"/>
              </p:cNvSpPr>
              <p:nvPr/>
            </p:nvSpPr>
            <p:spPr bwMode="auto">
              <a:xfrm>
                <a:off x="5700" y="1395"/>
                <a:ext cx="57" cy="369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28" name="Freeform 267"/>
              <p:cNvSpPr>
                <a:spLocks/>
              </p:cNvSpPr>
              <p:nvPr/>
            </p:nvSpPr>
            <p:spPr bwMode="auto">
              <a:xfrm>
                <a:off x="5417" y="1565"/>
                <a:ext cx="624" cy="907"/>
              </a:xfrm>
              <a:custGeom>
                <a:avLst/>
                <a:gdLst>
                  <a:gd name="T0" fmla="*/ 0 w 624"/>
                  <a:gd name="T1" fmla="*/ 907 h 907"/>
                  <a:gd name="T2" fmla="*/ 368 w 624"/>
                  <a:gd name="T3" fmla="*/ 907 h 907"/>
                  <a:gd name="T4" fmla="*/ 624 w 624"/>
                  <a:gd name="T5" fmla="*/ 425 h 907"/>
                  <a:gd name="T6" fmla="*/ 624 w 624"/>
                  <a:gd name="T7" fmla="*/ 0 h 907"/>
                  <a:gd name="T8" fmla="*/ 283 w 624"/>
                  <a:gd name="T9" fmla="*/ 0 h 907"/>
                  <a:gd name="T10" fmla="*/ 0 w 624"/>
                  <a:gd name="T11" fmla="*/ 453 h 907"/>
                  <a:gd name="T12" fmla="*/ 0 w 624"/>
                  <a:gd name="T13" fmla="*/ 907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24" h="907">
                    <a:moveTo>
                      <a:pt x="0" y="907"/>
                    </a:moveTo>
                    <a:lnTo>
                      <a:pt x="368" y="907"/>
                    </a:lnTo>
                    <a:lnTo>
                      <a:pt x="624" y="425"/>
                    </a:lnTo>
                    <a:lnTo>
                      <a:pt x="624" y="0"/>
                    </a:lnTo>
                    <a:lnTo>
                      <a:pt x="283" y="0"/>
                    </a:lnTo>
                    <a:lnTo>
                      <a:pt x="0" y="453"/>
                    </a:lnTo>
                    <a:lnTo>
                      <a:pt x="0" y="907"/>
                    </a:lnTo>
                    <a:close/>
                  </a:path>
                </a:pathLst>
              </a:cu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318" name="Freeform 257"/>
            <p:cNvSpPr>
              <a:spLocks/>
            </p:cNvSpPr>
            <p:nvPr/>
          </p:nvSpPr>
          <p:spPr bwMode="auto">
            <a:xfrm>
              <a:off x="4367" y="1451"/>
              <a:ext cx="256" cy="907"/>
            </a:xfrm>
            <a:custGeom>
              <a:avLst/>
              <a:gdLst>
                <a:gd name="T0" fmla="*/ 0 w 256"/>
                <a:gd name="T1" fmla="*/ 907 h 907"/>
                <a:gd name="T2" fmla="*/ 256 w 256"/>
                <a:gd name="T3" fmla="*/ 426 h 907"/>
                <a:gd name="T4" fmla="*/ 256 w 256"/>
                <a:gd name="T5" fmla="*/ 0 h 907"/>
                <a:gd name="T6" fmla="*/ 0 w 256"/>
                <a:gd name="T7" fmla="*/ 454 h 907"/>
                <a:gd name="T8" fmla="*/ 0 w 256"/>
                <a:gd name="T9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" h="907">
                  <a:moveTo>
                    <a:pt x="0" y="907"/>
                  </a:moveTo>
                  <a:lnTo>
                    <a:pt x="256" y="426"/>
                  </a:lnTo>
                  <a:lnTo>
                    <a:pt x="256" y="0"/>
                  </a:lnTo>
                  <a:lnTo>
                    <a:pt x="0" y="454"/>
                  </a:lnTo>
                  <a:lnTo>
                    <a:pt x="0" y="907"/>
                  </a:lnTo>
                  <a:close/>
                </a:path>
              </a:pathLst>
            </a:cu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9" name="Freeform 243"/>
            <p:cNvSpPr>
              <a:spLocks/>
            </p:cNvSpPr>
            <p:nvPr/>
          </p:nvSpPr>
          <p:spPr bwMode="auto">
            <a:xfrm>
              <a:off x="4367" y="1621"/>
              <a:ext cx="262" cy="539"/>
            </a:xfrm>
            <a:custGeom>
              <a:avLst/>
              <a:gdLst>
                <a:gd name="T0" fmla="*/ 0 w 262"/>
                <a:gd name="T1" fmla="*/ 454 h 539"/>
                <a:gd name="T2" fmla="*/ 262 w 262"/>
                <a:gd name="T3" fmla="*/ 0 h 539"/>
                <a:gd name="T4" fmla="*/ 262 w 262"/>
                <a:gd name="T5" fmla="*/ 85 h 539"/>
                <a:gd name="T6" fmla="*/ 0 w 262"/>
                <a:gd name="T7" fmla="*/ 539 h 539"/>
                <a:gd name="T8" fmla="*/ 0 w 262"/>
                <a:gd name="T9" fmla="*/ 454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2" h="539">
                  <a:moveTo>
                    <a:pt x="0" y="454"/>
                  </a:moveTo>
                  <a:lnTo>
                    <a:pt x="262" y="0"/>
                  </a:lnTo>
                  <a:lnTo>
                    <a:pt x="262" y="85"/>
                  </a:lnTo>
                  <a:lnTo>
                    <a:pt x="0" y="539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20" name="Rectangle 244"/>
            <p:cNvSpPr>
              <a:spLocks noChangeArrowheads="1"/>
            </p:cNvSpPr>
            <p:nvPr/>
          </p:nvSpPr>
          <p:spPr bwMode="auto">
            <a:xfrm>
              <a:off x="3999" y="1905"/>
              <a:ext cx="368" cy="453"/>
            </a:xfrm>
            <a:prstGeom prst="rect">
              <a:avLst/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1" name="Freeform 246"/>
            <p:cNvSpPr>
              <a:spLocks/>
            </p:cNvSpPr>
            <p:nvPr/>
          </p:nvSpPr>
          <p:spPr bwMode="auto">
            <a:xfrm>
              <a:off x="3999" y="1451"/>
              <a:ext cx="624" cy="454"/>
            </a:xfrm>
            <a:custGeom>
              <a:avLst/>
              <a:gdLst>
                <a:gd name="T0" fmla="*/ 0 w 624"/>
                <a:gd name="T1" fmla="*/ 454 h 454"/>
                <a:gd name="T2" fmla="*/ 368 w 624"/>
                <a:gd name="T3" fmla="*/ 454 h 454"/>
                <a:gd name="T4" fmla="*/ 624 w 624"/>
                <a:gd name="T5" fmla="*/ 0 h 454"/>
                <a:gd name="T6" fmla="*/ 283 w 624"/>
                <a:gd name="T7" fmla="*/ 0 h 454"/>
                <a:gd name="T8" fmla="*/ 0 w 624"/>
                <a:gd name="T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4" h="454">
                  <a:moveTo>
                    <a:pt x="0" y="454"/>
                  </a:moveTo>
                  <a:lnTo>
                    <a:pt x="368" y="454"/>
                  </a:lnTo>
                  <a:lnTo>
                    <a:pt x="624" y="0"/>
                  </a:lnTo>
                  <a:lnTo>
                    <a:pt x="283" y="0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22" name="Oval 250"/>
            <p:cNvSpPr>
              <a:spLocks noChangeArrowheads="1"/>
            </p:cNvSpPr>
            <p:nvPr/>
          </p:nvSpPr>
          <p:spPr bwMode="auto">
            <a:xfrm>
              <a:off x="4027" y="2018"/>
              <a:ext cx="255" cy="255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3" name="Oval 251"/>
            <p:cNvSpPr>
              <a:spLocks noChangeArrowheads="1"/>
            </p:cNvSpPr>
            <p:nvPr/>
          </p:nvSpPr>
          <p:spPr bwMode="auto">
            <a:xfrm>
              <a:off x="4014" y="2063"/>
              <a:ext cx="224" cy="224"/>
            </a:xfrm>
            <a:prstGeom prst="ellipse">
              <a:avLst/>
            </a:prstGeom>
            <a:solidFill>
              <a:srgbClr val="00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4" name="AutoShape 252"/>
            <p:cNvSpPr>
              <a:spLocks noChangeArrowheads="1"/>
            </p:cNvSpPr>
            <p:nvPr/>
          </p:nvSpPr>
          <p:spPr bwMode="auto">
            <a:xfrm>
              <a:off x="3999" y="2047"/>
              <a:ext cx="255" cy="255"/>
            </a:xfrm>
            <a:custGeom>
              <a:avLst/>
              <a:gdLst>
                <a:gd name="G0" fmla="+- 3049 0 0"/>
                <a:gd name="G1" fmla="+- 21600 0 3049"/>
                <a:gd name="G2" fmla="+- 21600 0 3049"/>
                <a:gd name="G3" fmla="*/ G0 2929 10000"/>
                <a:gd name="G4" fmla="+- 21600 0 G3"/>
                <a:gd name="G5" fmla="+- 21600 0 G3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3049" y="10800"/>
                  </a:moveTo>
                  <a:cubicBezTo>
                    <a:pt x="3049" y="15081"/>
                    <a:pt x="6519" y="18551"/>
                    <a:pt x="10800" y="18551"/>
                  </a:cubicBezTo>
                  <a:cubicBezTo>
                    <a:pt x="15081" y="18551"/>
                    <a:pt x="18551" y="15081"/>
                    <a:pt x="18551" y="10800"/>
                  </a:cubicBezTo>
                  <a:cubicBezTo>
                    <a:pt x="18551" y="6519"/>
                    <a:pt x="15081" y="3049"/>
                    <a:pt x="10800" y="3049"/>
                  </a:cubicBezTo>
                  <a:cubicBezTo>
                    <a:pt x="6519" y="3049"/>
                    <a:pt x="3049" y="6519"/>
                    <a:pt x="3049" y="1080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5" name="Oval 253"/>
            <p:cNvSpPr>
              <a:spLocks noChangeArrowheads="1"/>
            </p:cNvSpPr>
            <p:nvPr/>
          </p:nvSpPr>
          <p:spPr bwMode="auto">
            <a:xfrm>
              <a:off x="4226" y="1600"/>
              <a:ext cx="170" cy="106"/>
            </a:xfrm>
            <a:prstGeom prst="ellipse">
              <a:avLst/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6" name="AutoShape 254"/>
            <p:cNvSpPr>
              <a:spLocks noChangeArrowheads="1"/>
            </p:cNvSpPr>
            <p:nvPr/>
          </p:nvSpPr>
          <p:spPr bwMode="auto">
            <a:xfrm>
              <a:off x="4282" y="1281"/>
              <a:ext cx="57" cy="369"/>
            </a:xfrm>
            <a:prstGeom prst="roundRect">
              <a:avLst>
                <a:gd name="adj" fmla="val 50000"/>
              </a:avLst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329" name="Group 390"/>
          <p:cNvGrpSpPr>
            <a:grpSpLocks/>
          </p:cNvGrpSpPr>
          <p:nvPr/>
        </p:nvGrpSpPr>
        <p:grpSpPr bwMode="auto">
          <a:xfrm rot="-1800000">
            <a:off x="2726043" y="1198521"/>
            <a:ext cx="1026706" cy="591866"/>
            <a:chOff x="654" y="2132"/>
            <a:chExt cx="1474" cy="850"/>
          </a:xfrm>
        </p:grpSpPr>
        <p:grpSp>
          <p:nvGrpSpPr>
            <p:cNvPr id="330" name="Group 381"/>
            <p:cNvGrpSpPr>
              <a:grpSpLocks/>
            </p:cNvGrpSpPr>
            <p:nvPr/>
          </p:nvGrpSpPr>
          <p:grpSpPr bwMode="auto">
            <a:xfrm>
              <a:off x="654" y="2132"/>
              <a:ext cx="1474" cy="850"/>
              <a:chOff x="654" y="2132"/>
              <a:chExt cx="1474" cy="850"/>
            </a:xfrm>
          </p:grpSpPr>
          <p:sp>
            <p:nvSpPr>
              <p:cNvPr id="339" name="AutoShape 374"/>
              <p:cNvSpPr>
                <a:spLocks noChangeArrowheads="1"/>
              </p:cNvSpPr>
              <p:nvPr/>
            </p:nvSpPr>
            <p:spPr bwMode="auto">
              <a:xfrm rot="2653319">
                <a:off x="1192" y="2132"/>
                <a:ext cx="623" cy="170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40" name="AutoShape 375"/>
              <p:cNvSpPr>
                <a:spLocks noChangeArrowheads="1"/>
              </p:cNvSpPr>
              <p:nvPr/>
            </p:nvSpPr>
            <p:spPr bwMode="auto">
              <a:xfrm>
                <a:off x="824" y="2330"/>
                <a:ext cx="793" cy="142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41" name="AutoShape 376"/>
              <p:cNvSpPr>
                <a:spLocks noChangeArrowheads="1"/>
              </p:cNvSpPr>
              <p:nvPr/>
            </p:nvSpPr>
            <p:spPr bwMode="auto">
              <a:xfrm>
                <a:off x="654" y="2500"/>
                <a:ext cx="793" cy="142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42" name="AutoShape 377"/>
              <p:cNvSpPr>
                <a:spLocks noChangeArrowheads="1"/>
              </p:cNvSpPr>
              <p:nvPr/>
            </p:nvSpPr>
            <p:spPr bwMode="auto">
              <a:xfrm>
                <a:off x="767" y="2670"/>
                <a:ext cx="793" cy="142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43" name="AutoShape 378"/>
              <p:cNvSpPr>
                <a:spLocks noChangeArrowheads="1"/>
              </p:cNvSpPr>
              <p:nvPr/>
            </p:nvSpPr>
            <p:spPr bwMode="auto">
              <a:xfrm>
                <a:off x="909" y="2840"/>
                <a:ext cx="793" cy="142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44" name="AutoShape 379"/>
              <p:cNvSpPr>
                <a:spLocks noChangeArrowheads="1"/>
              </p:cNvSpPr>
              <p:nvPr/>
            </p:nvSpPr>
            <p:spPr bwMode="auto">
              <a:xfrm>
                <a:off x="1334" y="2330"/>
                <a:ext cx="794" cy="652"/>
              </a:xfrm>
              <a:prstGeom prst="roundRect">
                <a:avLst>
                  <a:gd name="adj" fmla="val 48468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45" name="AutoShape 380"/>
              <p:cNvSpPr>
                <a:spLocks noChangeArrowheads="1"/>
              </p:cNvSpPr>
              <p:nvPr/>
            </p:nvSpPr>
            <p:spPr bwMode="auto">
              <a:xfrm>
                <a:off x="1277" y="2330"/>
                <a:ext cx="454" cy="652"/>
              </a:xfrm>
              <a:prstGeom prst="roundRect">
                <a:avLst>
                  <a:gd name="adj" fmla="val 33282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31" name="Group 382"/>
            <p:cNvGrpSpPr>
              <a:grpSpLocks/>
            </p:cNvGrpSpPr>
            <p:nvPr/>
          </p:nvGrpSpPr>
          <p:grpSpPr bwMode="auto">
            <a:xfrm>
              <a:off x="654" y="2132"/>
              <a:ext cx="1474" cy="850"/>
              <a:chOff x="654" y="2132"/>
              <a:chExt cx="1474" cy="850"/>
            </a:xfrm>
          </p:grpSpPr>
          <p:sp>
            <p:nvSpPr>
              <p:cNvPr id="332" name="AutoShape 383"/>
              <p:cNvSpPr>
                <a:spLocks noChangeArrowheads="1"/>
              </p:cNvSpPr>
              <p:nvPr/>
            </p:nvSpPr>
            <p:spPr bwMode="auto">
              <a:xfrm rot="2653319">
                <a:off x="1192" y="2132"/>
                <a:ext cx="623" cy="17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33" name="AutoShape 384"/>
              <p:cNvSpPr>
                <a:spLocks noChangeArrowheads="1"/>
              </p:cNvSpPr>
              <p:nvPr/>
            </p:nvSpPr>
            <p:spPr bwMode="auto">
              <a:xfrm>
                <a:off x="824" y="2330"/>
                <a:ext cx="793" cy="142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34" name="AutoShape 385"/>
              <p:cNvSpPr>
                <a:spLocks noChangeArrowheads="1"/>
              </p:cNvSpPr>
              <p:nvPr/>
            </p:nvSpPr>
            <p:spPr bwMode="auto">
              <a:xfrm>
                <a:off x="654" y="2500"/>
                <a:ext cx="793" cy="142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35" name="AutoShape 386"/>
              <p:cNvSpPr>
                <a:spLocks noChangeArrowheads="1"/>
              </p:cNvSpPr>
              <p:nvPr/>
            </p:nvSpPr>
            <p:spPr bwMode="auto">
              <a:xfrm>
                <a:off x="767" y="2670"/>
                <a:ext cx="793" cy="142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36" name="AutoShape 387"/>
              <p:cNvSpPr>
                <a:spLocks noChangeArrowheads="1"/>
              </p:cNvSpPr>
              <p:nvPr/>
            </p:nvSpPr>
            <p:spPr bwMode="auto">
              <a:xfrm>
                <a:off x="909" y="2840"/>
                <a:ext cx="793" cy="142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37" name="AutoShape 388"/>
              <p:cNvSpPr>
                <a:spLocks noChangeArrowheads="1"/>
              </p:cNvSpPr>
              <p:nvPr/>
            </p:nvSpPr>
            <p:spPr bwMode="auto">
              <a:xfrm>
                <a:off x="1334" y="2330"/>
                <a:ext cx="794" cy="652"/>
              </a:xfrm>
              <a:prstGeom prst="roundRect">
                <a:avLst>
                  <a:gd name="adj" fmla="val 48468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38" name="AutoShape 389"/>
              <p:cNvSpPr>
                <a:spLocks noChangeArrowheads="1"/>
              </p:cNvSpPr>
              <p:nvPr/>
            </p:nvSpPr>
            <p:spPr bwMode="auto">
              <a:xfrm>
                <a:off x="1277" y="2330"/>
                <a:ext cx="454" cy="652"/>
              </a:xfrm>
              <a:prstGeom prst="roundRect">
                <a:avLst>
                  <a:gd name="adj" fmla="val 33282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sp>
        <p:nvSpPr>
          <p:cNvPr id="346" name="Freeform 408"/>
          <p:cNvSpPr>
            <a:spLocks/>
          </p:cNvSpPr>
          <p:nvPr/>
        </p:nvSpPr>
        <p:spPr bwMode="auto">
          <a:xfrm>
            <a:off x="2248706" y="849491"/>
            <a:ext cx="1065531" cy="1614258"/>
          </a:xfrm>
          <a:custGeom>
            <a:avLst/>
            <a:gdLst>
              <a:gd name="T0" fmla="*/ 384 w 1235"/>
              <a:gd name="T1" fmla="*/ 0 h 1871"/>
              <a:gd name="T2" fmla="*/ 384 w 1235"/>
              <a:gd name="T3" fmla="*/ 964 h 1871"/>
              <a:gd name="T4" fmla="*/ 36 w 1235"/>
              <a:gd name="T5" fmla="*/ 1233 h 1871"/>
              <a:gd name="T6" fmla="*/ 214 w 1235"/>
              <a:gd name="T7" fmla="*/ 1304 h 1871"/>
              <a:gd name="T8" fmla="*/ 0 w 1235"/>
              <a:gd name="T9" fmla="*/ 1587 h 1871"/>
              <a:gd name="T10" fmla="*/ 299 w 1235"/>
              <a:gd name="T11" fmla="*/ 1474 h 1871"/>
              <a:gd name="T12" fmla="*/ 243 w 1235"/>
              <a:gd name="T13" fmla="*/ 1617 h 1871"/>
              <a:gd name="T14" fmla="*/ 412 w 1235"/>
              <a:gd name="T15" fmla="*/ 1559 h 1871"/>
              <a:gd name="T16" fmla="*/ 408 w 1235"/>
              <a:gd name="T17" fmla="*/ 1725 h 1871"/>
              <a:gd name="T18" fmla="*/ 516 w 1235"/>
              <a:gd name="T19" fmla="*/ 1626 h 1871"/>
              <a:gd name="T20" fmla="*/ 558 w 1235"/>
              <a:gd name="T21" fmla="*/ 1812 h 1871"/>
              <a:gd name="T22" fmla="*/ 663 w 1235"/>
              <a:gd name="T23" fmla="*/ 1659 h 1871"/>
              <a:gd name="T24" fmla="*/ 809 w 1235"/>
              <a:gd name="T25" fmla="*/ 1871 h 1871"/>
              <a:gd name="T26" fmla="*/ 866 w 1235"/>
              <a:gd name="T27" fmla="*/ 1644 h 1871"/>
              <a:gd name="T28" fmla="*/ 1121 w 1235"/>
              <a:gd name="T29" fmla="*/ 1814 h 1871"/>
              <a:gd name="T30" fmla="*/ 979 w 1235"/>
              <a:gd name="T31" fmla="*/ 1559 h 1871"/>
              <a:gd name="T32" fmla="*/ 1235 w 1235"/>
              <a:gd name="T33" fmla="*/ 1587 h 1871"/>
              <a:gd name="T34" fmla="*/ 1008 w 1235"/>
              <a:gd name="T35" fmla="*/ 1332 h 1871"/>
              <a:gd name="T36" fmla="*/ 1235 w 1235"/>
              <a:gd name="T37" fmla="*/ 1360 h 1871"/>
              <a:gd name="T38" fmla="*/ 894 w 1235"/>
              <a:gd name="T39" fmla="*/ 964 h 1871"/>
              <a:gd name="T40" fmla="*/ 894 w 1235"/>
              <a:gd name="T41" fmla="*/ 0 h 18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235" h="1871">
                <a:moveTo>
                  <a:pt x="384" y="0"/>
                </a:moveTo>
                <a:lnTo>
                  <a:pt x="384" y="964"/>
                </a:lnTo>
                <a:lnTo>
                  <a:pt x="36" y="1233"/>
                </a:lnTo>
                <a:lnTo>
                  <a:pt x="214" y="1304"/>
                </a:lnTo>
                <a:lnTo>
                  <a:pt x="0" y="1587"/>
                </a:lnTo>
                <a:lnTo>
                  <a:pt x="299" y="1474"/>
                </a:lnTo>
                <a:lnTo>
                  <a:pt x="243" y="1617"/>
                </a:lnTo>
                <a:lnTo>
                  <a:pt x="412" y="1559"/>
                </a:lnTo>
                <a:lnTo>
                  <a:pt x="408" y="1725"/>
                </a:lnTo>
                <a:lnTo>
                  <a:pt x="516" y="1626"/>
                </a:lnTo>
                <a:lnTo>
                  <a:pt x="558" y="1812"/>
                </a:lnTo>
                <a:lnTo>
                  <a:pt x="663" y="1659"/>
                </a:lnTo>
                <a:lnTo>
                  <a:pt x="809" y="1871"/>
                </a:lnTo>
                <a:lnTo>
                  <a:pt x="866" y="1644"/>
                </a:lnTo>
                <a:lnTo>
                  <a:pt x="1121" y="1814"/>
                </a:lnTo>
                <a:lnTo>
                  <a:pt x="979" y="1559"/>
                </a:lnTo>
                <a:lnTo>
                  <a:pt x="1235" y="1587"/>
                </a:lnTo>
                <a:lnTo>
                  <a:pt x="1008" y="1332"/>
                </a:lnTo>
                <a:lnTo>
                  <a:pt x="1235" y="1360"/>
                </a:lnTo>
                <a:lnTo>
                  <a:pt x="894" y="964"/>
                </a:lnTo>
                <a:lnTo>
                  <a:pt x="894" y="0"/>
                </a:lnTo>
              </a:path>
            </a:pathLst>
          </a:custGeom>
          <a:solidFill>
            <a:srgbClr val="99CCFF">
              <a:alpha val="50000"/>
            </a:srgbClr>
          </a:solidFill>
          <a:ln w="76200">
            <a:solidFill>
              <a:srgbClr val="3366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grpSp>
        <p:nvGrpSpPr>
          <p:cNvPr id="347" name="Group 409"/>
          <p:cNvGrpSpPr>
            <a:grpSpLocks/>
          </p:cNvGrpSpPr>
          <p:nvPr/>
        </p:nvGrpSpPr>
        <p:grpSpPr bwMode="auto">
          <a:xfrm rot="-1800000">
            <a:off x="2905431" y="1477921"/>
            <a:ext cx="1026706" cy="591866"/>
            <a:chOff x="654" y="2132"/>
            <a:chExt cx="1474" cy="850"/>
          </a:xfrm>
        </p:grpSpPr>
        <p:grpSp>
          <p:nvGrpSpPr>
            <p:cNvPr id="348" name="Group 410"/>
            <p:cNvGrpSpPr>
              <a:grpSpLocks/>
            </p:cNvGrpSpPr>
            <p:nvPr/>
          </p:nvGrpSpPr>
          <p:grpSpPr bwMode="auto">
            <a:xfrm>
              <a:off x="654" y="2132"/>
              <a:ext cx="1474" cy="850"/>
              <a:chOff x="654" y="2132"/>
              <a:chExt cx="1474" cy="850"/>
            </a:xfrm>
          </p:grpSpPr>
          <p:sp>
            <p:nvSpPr>
              <p:cNvPr id="357" name="AutoShape 411"/>
              <p:cNvSpPr>
                <a:spLocks noChangeArrowheads="1"/>
              </p:cNvSpPr>
              <p:nvPr/>
            </p:nvSpPr>
            <p:spPr bwMode="auto">
              <a:xfrm rot="2653319">
                <a:off x="1192" y="2132"/>
                <a:ext cx="623" cy="170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58" name="AutoShape 412"/>
              <p:cNvSpPr>
                <a:spLocks noChangeArrowheads="1"/>
              </p:cNvSpPr>
              <p:nvPr/>
            </p:nvSpPr>
            <p:spPr bwMode="auto">
              <a:xfrm>
                <a:off x="824" y="2330"/>
                <a:ext cx="793" cy="142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59" name="AutoShape 413"/>
              <p:cNvSpPr>
                <a:spLocks noChangeArrowheads="1"/>
              </p:cNvSpPr>
              <p:nvPr/>
            </p:nvSpPr>
            <p:spPr bwMode="auto">
              <a:xfrm>
                <a:off x="654" y="2500"/>
                <a:ext cx="793" cy="142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60" name="AutoShape 414"/>
              <p:cNvSpPr>
                <a:spLocks noChangeArrowheads="1"/>
              </p:cNvSpPr>
              <p:nvPr/>
            </p:nvSpPr>
            <p:spPr bwMode="auto">
              <a:xfrm>
                <a:off x="767" y="2670"/>
                <a:ext cx="793" cy="142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61" name="AutoShape 415"/>
              <p:cNvSpPr>
                <a:spLocks noChangeArrowheads="1"/>
              </p:cNvSpPr>
              <p:nvPr/>
            </p:nvSpPr>
            <p:spPr bwMode="auto">
              <a:xfrm>
                <a:off x="909" y="2840"/>
                <a:ext cx="793" cy="142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62" name="AutoShape 416"/>
              <p:cNvSpPr>
                <a:spLocks noChangeArrowheads="1"/>
              </p:cNvSpPr>
              <p:nvPr/>
            </p:nvSpPr>
            <p:spPr bwMode="auto">
              <a:xfrm>
                <a:off x="1334" y="2330"/>
                <a:ext cx="794" cy="652"/>
              </a:xfrm>
              <a:prstGeom prst="roundRect">
                <a:avLst>
                  <a:gd name="adj" fmla="val 48468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63" name="AutoShape 417"/>
              <p:cNvSpPr>
                <a:spLocks noChangeArrowheads="1"/>
              </p:cNvSpPr>
              <p:nvPr/>
            </p:nvSpPr>
            <p:spPr bwMode="auto">
              <a:xfrm>
                <a:off x="1277" y="2330"/>
                <a:ext cx="454" cy="652"/>
              </a:xfrm>
              <a:prstGeom prst="roundRect">
                <a:avLst>
                  <a:gd name="adj" fmla="val 33282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49" name="Group 418"/>
            <p:cNvGrpSpPr>
              <a:grpSpLocks/>
            </p:cNvGrpSpPr>
            <p:nvPr/>
          </p:nvGrpSpPr>
          <p:grpSpPr bwMode="auto">
            <a:xfrm>
              <a:off x="654" y="2132"/>
              <a:ext cx="1474" cy="850"/>
              <a:chOff x="654" y="2132"/>
              <a:chExt cx="1474" cy="850"/>
            </a:xfrm>
          </p:grpSpPr>
          <p:sp>
            <p:nvSpPr>
              <p:cNvPr id="350" name="AutoShape 419"/>
              <p:cNvSpPr>
                <a:spLocks noChangeArrowheads="1"/>
              </p:cNvSpPr>
              <p:nvPr/>
            </p:nvSpPr>
            <p:spPr bwMode="auto">
              <a:xfrm rot="2653319">
                <a:off x="1192" y="2132"/>
                <a:ext cx="623" cy="17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51" name="AutoShape 420"/>
              <p:cNvSpPr>
                <a:spLocks noChangeArrowheads="1"/>
              </p:cNvSpPr>
              <p:nvPr/>
            </p:nvSpPr>
            <p:spPr bwMode="auto">
              <a:xfrm>
                <a:off x="824" y="2330"/>
                <a:ext cx="793" cy="142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52" name="AutoShape 421"/>
              <p:cNvSpPr>
                <a:spLocks noChangeArrowheads="1"/>
              </p:cNvSpPr>
              <p:nvPr/>
            </p:nvSpPr>
            <p:spPr bwMode="auto">
              <a:xfrm>
                <a:off x="654" y="2500"/>
                <a:ext cx="793" cy="142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53" name="AutoShape 422"/>
              <p:cNvSpPr>
                <a:spLocks noChangeArrowheads="1"/>
              </p:cNvSpPr>
              <p:nvPr/>
            </p:nvSpPr>
            <p:spPr bwMode="auto">
              <a:xfrm>
                <a:off x="767" y="2670"/>
                <a:ext cx="793" cy="142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54" name="AutoShape 423"/>
              <p:cNvSpPr>
                <a:spLocks noChangeArrowheads="1"/>
              </p:cNvSpPr>
              <p:nvPr/>
            </p:nvSpPr>
            <p:spPr bwMode="auto">
              <a:xfrm>
                <a:off x="909" y="2840"/>
                <a:ext cx="793" cy="142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55" name="AutoShape 424"/>
              <p:cNvSpPr>
                <a:spLocks noChangeArrowheads="1"/>
              </p:cNvSpPr>
              <p:nvPr/>
            </p:nvSpPr>
            <p:spPr bwMode="auto">
              <a:xfrm>
                <a:off x="1334" y="2330"/>
                <a:ext cx="794" cy="652"/>
              </a:xfrm>
              <a:prstGeom prst="roundRect">
                <a:avLst>
                  <a:gd name="adj" fmla="val 48468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56" name="AutoShape 425"/>
              <p:cNvSpPr>
                <a:spLocks noChangeArrowheads="1"/>
              </p:cNvSpPr>
              <p:nvPr/>
            </p:nvSpPr>
            <p:spPr bwMode="auto">
              <a:xfrm>
                <a:off x="1277" y="2330"/>
                <a:ext cx="454" cy="652"/>
              </a:xfrm>
              <a:prstGeom prst="roundRect">
                <a:avLst>
                  <a:gd name="adj" fmla="val 33282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50" name="Group 58"/>
          <p:cNvGrpSpPr>
            <a:grpSpLocks/>
          </p:cNvGrpSpPr>
          <p:nvPr/>
        </p:nvGrpSpPr>
        <p:grpSpPr bwMode="auto">
          <a:xfrm>
            <a:off x="440742" y="3016530"/>
            <a:ext cx="1541928" cy="1156446"/>
            <a:chOff x="1850" y="3113"/>
            <a:chExt cx="544" cy="408"/>
          </a:xfrm>
        </p:grpSpPr>
        <p:sp>
          <p:nvSpPr>
            <p:cNvPr id="51" name="Rectangle 37"/>
            <p:cNvSpPr>
              <a:spLocks noChangeArrowheads="1"/>
            </p:cNvSpPr>
            <p:nvPr/>
          </p:nvSpPr>
          <p:spPr bwMode="auto">
            <a:xfrm>
              <a:off x="1941" y="3158"/>
              <a:ext cx="408" cy="363"/>
            </a:xfrm>
            <a:prstGeom prst="rect">
              <a:avLst/>
            </a:prstGeom>
            <a:solidFill>
              <a:srgbClr val="C0C0C0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" name="Freeform 46"/>
            <p:cNvSpPr>
              <a:spLocks/>
            </p:cNvSpPr>
            <p:nvPr/>
          </p:nvSpPr>
          <p:spPr bwMode="auto">
            <a:xfrm>
              <a:off x="2167" y="3249"/>
              <a:ext cx="136" cy="136"/>
            </a:xfrm>
            <a:custGeom>
              <a:avLst/>
              <a:gdLst>
                <a:gd name="T0" fmla="*/ 41 w 454"/>
                <a:gd name="T1" fmla="*/ 57 h 272"/>
                <a:gd name="T2" fmla="*/ 8 w 454"/>
                <a:gd name="T3" fmla="*/ 34 h 272"/>
                <a:gd name="T4" fmla="*/ 41 w 454"/>
                <a:gd name="T5" fmla="*/ 12 h 272"/>
                <a:gd name="T6" fmla="*/ 41 w 454"/>
                <a:gd name="T7" fmla="*/ 0 h 272"/>
                <a:gd name="T8" fmla="*/ 0 w 454"/>
                <a:gd name="T9" fmla="*/ 34 h 272"/>
                <a:gd name="T10" fmla="*/ 41 w 454"/>
                <a:gd name="T11" fmla="*/ 68 h 272"/>
                <a:gd name="T12" fmla="*/ 41 w 454"/>
                <a:gd name="T13" fmla="*/ 57 h 272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454" h="272">
                  <a:moveTo>
                    <a:pt x="454" y="227"/>
                  </a:moveTo>
                  <a:lnTo>
                    <a:pt x="91" y="136"/>
                  </a:lnTo>
                  <a:lnTo>
                    <a:pt x="454" y="45"/>
                  </a:lnTo>
                  <a:lnTo>
                    <a:pt x="454" y="0"/>
                  </a:lnTo>
                  <a:lnTo>
                    <a:pt x="0" y="136"/>
                  </a:lnTo>
                  <a:lnTo>
                    <a:pt x="454" y="272"/>
                  </a:lnTo>
                  <a:lnTo>
                    <a:pt x="454" y="22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3" name="Freeform 47"/>
            <p:cNvSpPr>
              <a:spLocks/>
            </p:cNvSpPr>
            <p:nvPr/>
          </p:nvSpPr>
          <p:spPr bwMode="auto">
            <a:xfrm flipH="1">
              <a:off x="1986" y="3249"/>
              <a:ext cx="136" cy="136"/>
            </a:xfrm>
            <a:custGeom>
              <a:avLst/>
              <a:gdLst>
                <a:gd name="T0" fmla="*/ 41 w 454"/>
                <a:gd name="T1" fmla="*/ 57 h 272"/>
                <a:gd name="T2" fmla="*/ 8 w 454"/>
                <a:gd name="T3" fmla="*/ 34 h 272"/>
                <a:gd name="T4" fmla="*/ 41 w 454"/>
                <a:gd name="T5" fmla="*/ 12 h 272"/>
                <a:gd name="T6" fmla="*/ 41 w 454"/>
                <a:gd name="T7" fmla="*/ 0 h 272"/>
                <a:gd name="T8" fmla="*/ 0 w 454"/>
                <a:gd name="T9" fmla="*/ 34 h 272"/>
                <a:gd name="T10" fmla="*/ 41 w 454"/>
                <a:gd name="T11" fmla="*/ 68 h 272"/>
                <a:gd name="T12" fmla="*/ 41 w 454"/>
                <a:gd name="T13" fmla="*/ 57 h 272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454" h="272">
                  <a:moveTo>
                    <a:pt x="454" y="227"/>
                  </a:moveTo>
                  <a:lnTo>
                    <a:pt x="91" y="136"/>
                  </a:lnTo>
                  <a:lnTo>
                    <a:pt x="454" y="45"/>
                  </a:lnTo>
                  <a:lnTo>
                    <a:pt x="454" y="0"/>
                  </a:lnTo>
                  <a:lnTo>
                    <a:pt x="0" y="136"/>
                  </a:lnTo>
                  <a:lnTo>
                    <a:pt x="454" y="272"/>
                  </a:lnTo>
                  <a:lnTo>
                    <a:pt x="454" y="22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4" name="AutoShape 50"/>
            <p:cNvSpPr>
              <a:spLocks noChangeArrowheads="1"/>
            </p:cNvSpPr>
            <p:nvPr/>
          </p:nvSpPr>
          <p:spPr bwMode="auto">
            <a:xfrm>
              <a:off x="2031" y="3385"/>
              <a:ext cx="227" cy="90"/>
            </a:xfrm>
            <a:prstGeom prst="triangle">
              <a:avLst>
                <a:gd name="adj" fmla="val 50000"/>
              </a:avLst>
            </a:prstGeom>
            <a:solidFill>
              <a:srgbClr val="FF0000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55" name="Group 54"/>
            <p:cNvGrpSpPr>
              <a:grpSpLocks/>
            </p:cNvGrpSpPr>
            <p:nvPr/>
          </p:nvGrpSpPr>
          <p:grpSpPr bwMode="auto">
            <a:xfrm rot="1800000">
              <a:off x="2258" y="3113"/>
              <a:ext cx="136" cy="136"/>
              <a:chOff x="3029" y="3612"/>
              <a:chExt cx="136" cy="136"/>
            </a:xfrm>
          </p:grpSpPr>
          <p:sp>
            <p:nvSpPr>
              <p:cNvPr id="59" name="Rectangle 51"/>
              <p:cNvSpPr>
                <a:spLocks noChangeArrowheads="1"/>
              </p:cNvSpPr>
              <p:nvPr/>
            </p:nvSpPr>
            <p:spPr bwMode="auto">
              <a:xfrm>
                <a:off x="3075" y="3612"/>
                <a:ext cx="45" cy="136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0" name="Rectangle 52"/>
              <p:cNvSpPr>
                <a:spLocks noChangeArrowheads="1"/>
              </p:cNvSpPr>
              <p:nvPr/>
            </p:nvSpPr>
            <p:spPr bwMode="auto">
              <a:xfrm rot="5400000">
                <a:off x="3074" y="3612"/>
                <a:ext cx="45" cy="136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6" name="Group 55"/>
            <p:cNvGrpSpPr>
              <a:grpSpLocks/>
            </p:cNvGrpSpPr>
            <p:nvPr/>
          </p:nvGrpSpPr>
          <p:grpSpPr bwMode="auto">
            <a:xfrm rot="1800000">
              <a:off x="1850" y="3385"/>
              <a:ext cx="136" cy="136"/>
              <a:chOff x="3029" y="3612"/>
              <a:chExt cx="136" cy="136"/>
            </a:xfrm>
          </p:grpSpPr>
          <p:sp>
            <p:nvSpPr>
              <p:cNvPr id="57" name="Rectangle 56"/>
              <p:cNvSpPr>
                <a:spLocks noChangeArrowheads="1"/>
              </p:cNvSpPr>
              <p:nvPr/>
            </p:nvSpPr>
            <p:spPr bwMode="auto">
              <a:xfrm>
                <a:off x="3075" y="3612"/>
                <a:ext cx="45" cy="136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8" name="Rectangle 57"/>
              <p:cNvSpPr>
                <a:spLocks noChangeArrowheads="1"/>
              </p:cNvSpPr>
              <p:nvPr/>
            </p:nvSpPr>
            <p:spPr bwMode="auto">
              <a:xfrm rot="5400000">
                <a:off x="3074" y="3612"/>
                <a:ext cx="45" cy="136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80" name="グループ化 79"/>
          <p:cNvGrpSpPr/>
          <p:nvPr/>
        </p:nvGrpSpPr>
        <p:grpSpPr>
          <a:xfrm>
            <a:off x="2467683" y="2713583"/>
            <a:ext cx="1141825" cy="1543619"/>
            <a:chOff x="5426075" y="2560638"/>
            <a:chExt cx="798513" cy="1079500"/>
          </a:xfrm>
        </p:grpSpPr>
        <p:grpSp>
          <p:nvGrpSpPr>
            <p:cNvPr id="81" name="Group 82"/>
            <p:cNvGrpSpPr>
              <a:grpSpLocks/>
            </p:cNvGrpSpPr>
            <p:nvPr/>
          </p:nvGrpSpPr>
          <p:grpSpPr bwMode="auto">
            <a:xfrm rot="1800000">
              <a:off x="5543550" y="2560638"/>
              <a:ext cx="588963" cy="1079500"/>
              <a:chOff x="2570" y="1162"/>
              <a:chExt cx="1236" cy="2268"/>
            </a:xfrm>
          </p:grpSpPr>
          <p:grpSp>
            <p:nvGrpSpPr>
              <p:cNvPr id="83" name="Group 72"/>
              <p:cNvGrpSpPr>
                <a:grpSpLocks/>
              </p:cNvGrpSpPr>
              <p:nvPr/>
            </p:nvGrpSpPr>
            <p:grpSpPr bwMode="auto">
              <a:xfrm>
                <a:off x="2570" y="1163"/>
                <a:ext cx="1235" cy="2267"/>
                <a:chOff x="2565" y="1163"/>
                <a:chExt cx="1235" cy="2267"/>
              </a:xfrm>
            </p:grpSpPr>
            <p:sp>
              <p:nvSpPr>
                <p:cNvPr id="93" name="AutoShape 62"/>
                <p:cNvSpPr>
                  <a:spLocks noChangeArrowheads="1"/>
                </p:cNvSpPr>
                <p:nvPr/>
              </p:nvSpPr>
              <p:spPr bwMode="auto">
                <a:xfrm rot="-2700000">
                  <a:off x="2565" y="1990"/>
                  <a:ext cx="272" cy="104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 w="762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4" name="AutoShape 63"/>
                <p:cNvSpPr>
                  <a:spLocks noChangeArrowheads="1"/>
                </p:cNvSpPr>
                <p:nvPr/>
              </p:nvSpPr>
              <p:spPr bwMode="auto">
                <a:xfrm>
                  <a:off x="2802" y="1344"/>
                  <a:ext cx="227" cy="108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 w="762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5" name="AutoShape 64"/>
                <p:cNvSpPr>
                  <a:spLocks noChangeArrowheads="1"/>
                </p:cNvSpPr>
                <p:nvPr/>
              </p:nvSpPr>
              <p:spPr bwMode="auto">
                <a:xfrm>
                  <a:off x="3074" y="1163"/>
                  <a:ext cx="227" cy="117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 w="762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6" name="AutoShape 66"/>
                <p:cNvSpPr>
                  <a:spLocks noChangeArrowheads="1"/>
                </p:cNvSpPr>
                <p:nvPr/>
              </p:nvSpPr>
              <p:spPr bwMode="auto">
                <a:xfrm>
                  <a:off x="3347" y="1344"/>
                  <a:ext cx="227" cy="99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 w="762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7" name="AutoShape 68"/>
                <p:cNvSpPr>
                  <a:spLocks noChangeArrowheads="1"/>
                </p:cNvSpPr>
                <p:nvPr/>
              </p:nvSpPr>
              <p:spPr bwMode="auto">
                <a:xfrm>
                  <a:off x="3619" y="1526"/>
                  <a:ext cx="181" cy="95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 w="762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8" name="Rectangle 69"/>
                <p:cNvSpPr>
                  <a:spLocks noChangeArrowheads="1"/>
                </p:cNvSpPr>
                <p:nvPr/>
              </p:nvSpPr>
              <p:spPr bwMode="auto">
                <a:xfrm>
                  <a:off x="2802" y="2115"/>
                  <a:ext cx="998" cy="499"/>
                </a:xfrm>
                <a:prstGeom prst="rect">
                  <a:avLst/>
                </a:prstGeom>
                <a:solidFill>
                  <a:srgbClr val="333333"/>
                </a:solidFill>
                <a:ln w="76200">
                  <a:solidFill>
                    <a:srgbClr val="333333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9" name="AutoShape 70"/>
                <p:cNvSpPr>
                  <a:spLocks noChangeArrowheads="1"/>
                </p:cNvSpPr>
                <p:nvPr/>
              </p:nvSpPr>
              <p:spPr bwMode="auto">
                <a:xfrm>
                  <a:off x="2802" y="2251"/>
                  <a:ext cx="998" cy="862"/>
                </a:xfrm>
                <a:prstGeom prst="roundRect">
                  <a:avLst>
                    <a:gd name="adj" fmla="val 44491"/>
                  </a:avLst>
                </a:prstGeom>
                <a:solidFill>
                  <a:srgbClr val="333333"/>
                </a:solidFill>
                <a:ln w="76200">
                  <a:solidFill>
                    <a:srgbClr val="333333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00" name="Rectangle 71"/>
                <p:cNvSpPr>
                  <a:spLocks noChangeArrowheads="1"/>
                </p:cNvSpPr>
                <p:nvPr/>
              </p:nvSpPr>
              <p:spPr bwMode="auto">
                <a:xfrm>
                  <a:off x="2984" y="2795"/>
                  <a:ext cx="680" cy="635"/>
                </a:xfrm>
                <a:prstGeom prst="rect">
                  <a:avLst/>
                </a:prstGeom>
                <a:solidFill>
                  <a:srgbClr val="333333"/>
                </a:solidFill>
                <a:ln w="76200">
                  <a:solidFill>
                    <a:srgbClr val="333333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84" name="Group 73"/>
              <p:cNvGrpSpPr>
                <a:grpSpLocks/>
              </p:cNvGrpSpPr>
              <p:nvPr/>
            </p:nvGrpSpPr>
            <p:grpSpPr bwMode="auto">
              <a:xfrm>
                <a:off x="2571" y="1162"/>
                <a:ext cx="1235" cy="2267"/>
                <a:chOff x="2565" y="1163"/>
                <a:chExt cx="1235" cy="2267"/>
              </a:xfrm>
            </p:grpSpPr>
            <p:sp>
              <p:nvSpPr>
                <p:cNvPr id="85" name="AutoShape 74"/>
                <p:cNvSpPr>
                  <a:spLocks noChangeArrowheads="1"/>
                </p:cNvSpPr>
                <p:nvPr/>
              </p:nvSpPr>
              <p:spPr bwMode="auto">
                <a:xfrm rot="-2700000">
                  <a:off x="2565" y="1990"/>
                  <a:ext cx="272" cy="104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6" name="AutoShape 75"/>
                <p:cNvSpPr>
                  <a:spLocks noChangeArrowheads="1"/>
                </p:cNvSpPr>
                <p:nvPr/>
              </p:nvSpPr>
              <p:spPr bwMode="auto">
                <a:xfrm>
                  <a:off x="2802" y="1344"/>
                  <a:ext cx="227" cy="108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7" name="AutoShape 76"/>
                <p:cNvSpPr>
                  <a:spLocks noChangeArrowheads="1"/>
                </p:cNvSpPr>
                <p:nvPr/>
              </p:nvSpPr>
              <p:spPr bwMode="auto">
                <a:xfrm>
                  <a:off x="3074" y="1163"/>
                  <a:ext cx="227" cy="117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8" name="AutoShape 77"/>
                <p:cNvSpPr>
                  <a:spLocks noChangeArrowheads="1"/>
                </p:cNvSpPr>
                <p:nvPr/>
              </p:nvSpPr>
              <p:spPr bwMode="auto">
                <a:xfrm>
                  <a:off x="3347" y="1344"/>
                  <a:ext cx="227" cy="99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9" name="AutoShape 78"/>
                <p:cNvSpPr>
                  <a:spLocks noChangeArrowheads="1"/>
                </p:cNvSpPr>
                <p:nvPr/>
              </p:nvSpPr>
              <p:spPr bwMode="auto">
                <a:xfrm>
                  <a:off x="3619" y="1526"/>
                  <a:ext cx="181" cy="95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0" name="Rectangle 79"/>
                <p:cNvSpPr>
                  <a:spLocks noChangeArrowheads="1"/>
                </p:cNvSpPr>
                <p:nvPr/>
              </p:nvSpPr>
              <p:spPr bwMode="auto">
                <a:xfrm>
                  <a:off x="2802" y="2115"/>
                  <a:ext cx="998" cy="499"/>
                </a:xfrm>
                <a:prstGeom prst="rect">
                  <a:avLst/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1" name="AutoShape 80"/>
                <p:cNvSpPr>
                  <a:spLocks noChangeArrowheads="1"/>
                </p:cNvSpPr>
                <p:nvPr/>
              </p:nvSpPr>
              <p:spPr bwMode="auto">
                <a:xfrm>
                  <a:off x="2802" y="2251"/>
                  <a:ext cx="998" cy="862"/>
                </a:xfrm>
                <a:prstGeom prst="roundRect">
                  <a:avLst>
                    <a:gd name="adj" fmla="val 44491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2" name="Rectangle 81"/>
                <p:cNvSpPr>
                  <a:spLocks noChangeArrowheads="1"/>
                </p:cNvSpPr>
                <p:nvPr/>
              </p:nvSpPr>
              <p:spPr bwMode="auto">
                <a:xfrm>
                  <a:off x="2984" y="2795"/>
                  <a:ext cx="680" cy="635"/>
                </a:xfrm>
                <a:prstGeom prst="rect">
                  <a:avLst/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82" name="乗算記号 81"/>
            <p:cNvSpPr/>
            <p:nvPr/>
          </p:nvSpPr>
          <p:spPr>
            <a:xfrm>
              <a:off x="5426075" y="2814638"/>
              <a:ext cx="798513" cy="796925"/>
            </a:xfrm>
            <a:prstGeom prst="mathMultiply">
              <a:avLst>
                <a:gd name="adj1" fmla="val 16567"/>
              </a:avLst>
            </a:prstGeom>
            <a:solidFill>
              <a:srgbClr val="FF0000"/>
            </a:solidFill>
            <a:ln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ja-JP" altLang="en-US"/>
            </a:p>
          </p:txBody>
        </p:sp>
      </p:grpSp>
      <p:grpSp>
        <p:nvGrpSpPr>
          <p:cNvPr id="101" name="Group 35"/>
          <p:cNvGrpSpPr>
            <a:grpSpLocks/>
          </p:cNvGrpSpPr>
          <p:nvPr/>
        </p:nvGrpSpPr>
        <p:grpSpPr bwMode="auto">
          <a:xfrm rot="2700000">
            <a:off x="4448147" y="2872368"/>
            <a:ext cx="928974" cy="1270345"/>
            <a:chOff x="1669" y="2840"/>
            <a:chExt cx="498" cy="681"/>
          </a:xfrm>
        </p:grpSpPr>
        <p:sp>
          <p:nvSpPr>
            <p:cNvPr id="102" name="Freeform 30"/>
            <p:cNvSpPr>
              <a:spLocks/>
            </p:cNvSpPr>
            <p:nvPr/>
          </p:nvSpPr>
          <p:spPr bwMode="auto">
            <a:xfrm>
              <a:off x="1714" y="2840"/>
              <a:ext cx="408" cy="226"/>
            </a:xfrm>
            <a:custGeom>
              <a:avLst/>
              <a:gdLst>
                <a:gd name="T0" fmla="*/ 0 w 408"/>
                <a:gd name="T1" fmla="*/ 0 h 226"/>
                <a:gd name="T2" fmla="*/ 0 w 408"/>
                <a:gd name="T3" fmla="*/ 136 h 226"/>
                <a:gd name="T4" fmla="*/ 90 w 408"/>
                <a:gd name="T5" fmla="*/ 90 h 226"/>
                <a:gd name="T6" fmla="*/ 136 w 408"/>
                <a:gd name="T7" fmla="*/ 226 h 226"/>
                <a:gd name="T8" fmla="*/ 181 w 408"/>
                <a:gd name="T9" fmla="*/ 136 h 226"/>
                <a:gd name="T10" fmla="*/ 272 w 408"/>
                <a:gd name="T11" fmla="*/ 226 h 226"/>
                <a:gd name="T12" fmla="*/ 317 w 408"/>
                <a:gd name="T13" fmla="*/ 136 h 226"/>
                <a:gd name="T14" fmla="*/ 408 w 408"/>
                <a:gd name="T15" fmla="*/ 181 h 226"/>
                <a:gd name="T16" fmla="*/ 408 w 408"/>
                <a:gd name="T17" fmla="*/ 0 h 226"/>
                <a:gd name="T18" fmla="*/ 0 w 408"/>
                <a:gd name="T19" fmla="*/ 0 h 22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0" t="0" r="r" b="b"/>
              <a:pathLst>
                <a:path w="408" h="226">
                  <a:moveTo>
                    <a:pt x="0" y="0"/>
                  </a:moveTo>
                  <a:lnTo>
                    <a:pt x="0" y="136"/>
                  </a:lnTo>
                  <a:lnTo>
                    <a:pt x="90" y="90"/>
                  </a:lnTo>
                  <a:lnTo>
                    <a:pt x="136" y="226"/>
                  </a:lnTo>
                  <a:lnTo>
                    <a:pt x="181" y="136"/>
                  </a:lnTo>
                  <a:lnTo>
                    <a:pt x="272" y="226"/>
                  </a:lnTo>
                  <a:lnTo>
                    <a:pt x="317" y="136"/>
                  </a:lnTo>
                  <a:lnTo>
                    <a:pt x="408" y="181"/>
                  </a:lnTo>
                  <a:lnTo>
                    <a:pt x="408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9CC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3" name="Freeform 31"/>
            <p:cNvSpPr>
              <a:spLocks/>
            </p:cNvSpPr>
            <p:nvPr/>
          </p:nvSpPr>
          <p:spPr bwMode="auto">
            <a:xfrm>
              <a:off x="1669" y="2976"/>
              <a:ext cx="136" cy="273"/>
            </a:xfrm>
            <a:custGeom>
              <a:avLst/>
              <a:gdLst>
                <a:gd name="T0" fmla="*/ 90 w 136"/>
                <a:gd name="T1" fmla="*/ 0 h 273"/>
                <a:gd name="T2" fmla="*/ 0 w 136"/>
                <a:gd name="T3" fmla="*/ 46 h 273"/>
                <a:gd name="T4" fmla="*/ 0 w 136"/>
                <a:gd name="T5" fmla="*/ 227 h 273"/>
                <a:gd name="T6" fmla="*/ 90 w 136"/>
                <a:gd name="T7" fmla="*/ 273 h 273"/>
                <a:gd name="T8" fmla="*/ 136 w 136"/>
                <a:gd name="T9" fmla="*/ 136 h 273"/>
                <a:gd name="T10" fmla="*/ 90 w 136"/>
                <a:gd name="T11" fmla="*/ 0 h 273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136" h="273">
                  <a:moveTo>
                    <a:pt x="90" y="0"/>
                  </a:moveTo>
                  <a:lnTo>
                    <a:pt x="0" y="46"/>
                  </a:lnTo>
                  <a:lnTo>
                    <a:pt x="0" y="227"/>
                  </a:lnTo>
                  <a:lnTo>
                    <a:pt x="90" y="273"/>
                  </a:lnTo>
                  <a:lnTo>
                    <a:pt x="136" y="136"/>
                  </a:lnTo>
                  <a:lnTo>
                    <a:pt x="90" y="0"/>
                  </a:lnTo>
                  <a:close/>
                </a:path>
              </a:pathLst>
            </a:custGeom>
            <a:solidFill>
              <a:srgbClr val="99CC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4" name="Freeform 32"/>
            <p:cNvSpPr>
              <a:spLocks/>
            </p:cNvSpPr>
            <p:nvPr/>
          </p:nvSpPr>
          <p:spPr bwMode="auto">
            <a:xfrm rot="360540">
              <a:off x="1714" y="3294"/>
              <a:ext cx="408" cy="227"/>
            </a:xfrm>
            <a:custGeom>
              <a:avLst/>
              <a:gdLst>
                <a:gd name="T0" fmla="*/ 0 w 408"/>
                <a:gd name="T1" fmla="*/ 0 h 227"/>
                <a:gd name="T2" fmla="*/ 90 w 408"/>
                <a:gd name="T3" fmla="*/ 46 h 227"/>
                <a:gd name="T4" fmla="*/ 181 w 408"/>
                <a:gd name="T5" fmla="*/ 0 h 227"/>
                <a:gd name="T6" fmla="*/ 272 w 408"/>
                <a:gd name="T7" fmla="*/ 91 h 227"/>
                <a:gd name="T8" fmla="*/ 317 w 408"/>
                <a:gd name="T9" fmla="*/ 0 h 227"/>
                <a:gd name="T10" fmla="*/ 362 w 408"/>
                <a:gd name="T11" fmla="*/ 46 h 227"/>
                <a:gd name="T12" fmla="*/ 408 w 408"/>
                <a:gd name="T13" fmla="*/ 0 h 227"/>
                <a:gd name="T14" fmla="*/ 408 w 408"/>
                <a:gd name="T15" fmla="*/ 227 h 227"/>
                <a:gd name="T16" fmla="*/ 0 w 408"/>
                <a:gd name="T17" fmla="*/ 227 h 227"/>
                <a:gd name="T18" fmla="*/ 0 w 408"/>
                <a:gd name="T19" fmla="*/ 0 h 227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0" t="0" r="r" b="b"/>
              <a:pathLst>
                <a:path w="408" h="227">
                  <a:moveTo>
                    <a:pt x="0" y="0"/>
                  </a:moveTo>
                  <a:lnTo>
                    <a:pt x="90" y="46"/>
                  </a:lnTo>
                  <a:lnTo>
                    <a:pt x="181" y="0"/>
                  </a:lnTo>
                  <a:lnTo>
                    <a:pt x="272" y="91"/>
                  </a:lnTo>
                  <a:lnTo>
                    <a:pt x="317" y="0"/>
                  </a:lnTo>
                  <a:lnTo>
                    <a:pt x="362" y="46"/>
                  </a:lnTo>
                  <a:lnTo>
                    <a:pt x="408" y="0"/>
                  </a:lnTo>
                  <a:lnTo>
                    <a:pt x="408" y="227"/>
                  </a:lnTo>
                  <a:lnTo>
                    <a:pt x="0" y="22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9CC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5" name="Freeform 33"/>
            <p:cNvSpPr>
              <a:spLocks/>
            </p:cNvSpPr>
            <p:nvPr/>
          </p:nvSpPr>
          <p:spPr bwMode="auto">
            <a:xfrm rot="-530067">
              <a:off x="1805" y="3067"/>
              <a:ext cx="227" cy="272"/>
            </a:xfrm>
            <a:custGeom>
              <a:avLst/>
              <a:gdLst>
                <a:gd name="T0" fmla="*/ 91 w 227"/>
                <a:gd name="T1" fmla="*/ 0 h 272"/>
                <a:gd name="T2" fmla="*/ 46 w 227"/>
                <a:gd name="T3" fmla="*/ 90 h 272"/>
                <a:gd name="T4" fmla="*/ 0 w 227"/>
                <a:gd name="T5" fmla="*/ 227 h 272"/>
                <a:gd name="T6" fmla="*/ 91 w 227"/>
                <a:gd name="T7" fmla="*/ 181 h 272"/>
                <a:gd name="T8" fmla="*/ 182 w 227"/>
                <a:gd name="T9" fmla="*/ 272 h 272"/>
                <a:gd name="T10" fmla="*/ 227 w 227"/>
                <a:gd name="T11" fmla="*/ 181 h 272"/>
                <a:gd name="T12" fmla="*/ 182 w 227"/>
                <a:gd name="T13" fmla="*/ 90 h 272"/>
                <a:gd name="T14" fmla="*/ 91 w 227"/>
                <a:gd name="T15" fmla="*/ 0 h 272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227" h="272">
                  <a:moveTo>
                    <a:pt x="91" y="0"/>
                  </a:moveTo>
                  <a:lnTo>
                    <a:pt x="46" y="90"/>
                  </a:lnTo>
                  <a:lnTo>
                    <a:pt x="0" y="227"/>
                  </a:lnTo>
                  <a:lnTo>
                    <a:pt x="91" y="181"/>
                  </a:lnTo>
                  <a:lnTo>
                    <a:pt x="182" y="272"/>
                  </a:lnTo>
                  <a:lnTo>
                    <a:pt x="227" y="181"/>
                  </a:lnTo>
                  <a:lnTo>
                    <a:pt x="182" y="90"/>
                  </a:lnTo>
                  <a:lnTo>
                    <a:pt x="91" y="0"/>
                  </a:lnTo>
                  <a:close/>
                </a:path>
              </a:pathLst>
            </a:custGeom>
            <a:solidFill>
              <a:srgbClr val="99CC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6" name="Freeform 34"/>
            <p:cNvSpPr>
              <a:spLocks/>
            </p:cNvSpPr>
            <p:nvPr/>
          </p:nvSpPr>
          <p:spPr bwMode="auto">
            <a:xfrm rot="-1068112">
              <a:off x="2031" y="3022"/>
              <a:ext cx="136" cy="227"/>
            </a:xfrm>
            <a:custGeom>
              <a:avLst/>
              <a:gdLst>
                <a:gd name="T0" fmla="*/ 45 w 136"/>
                <a:gd name="T1" fmla="*/ 0 h 227"/>
                <a:gd name="T2" fmla="*/ 0 w 136"/>
                <a:gd name="T3" fmla="*/ 90 h 227"/>
                <a:gd name="T4" fmla="*/ 45 w 136"/>
                <a:gd name="T5" fmla="*/ 181 h 227"/>
                <a:gd name="T6" fmla="*/ 90 w 136"/>
                <a:gd name="T7" fmla="*/ 227 h 227"/>
                <a:gd name="T8" fmla="*/ 136 w 136"/>
                <a:gd name="T9" fmla="*/ 181 h 227"/>
                <a:gd name="T10" fmla="*/ 136 w 136"/>
                <a:gd name="T11" fmla="*/ 45 h 227"/>
                <a:gd name="T12" fmla="*/ 45 w 136"/>
                <a:gd name="T13" fmla="*/ 0 h 227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136" h="227">
                  <a:moveTo>
                    <a:pt x="45" y="0"/>
                  </a:moveTo>
                  <a:lnTo>
                    <a:pt x="0" y="90"/>
                  </a:lnTo>
                  <a:lnTo>
                    <a:pt x="45" y="181"/>
                  </a:lnTo>
                  <a:lnTo>
                    <a:pt x="90" y="227"/>
                  </a:lnTo>
                  <a:lnTo>
                    <a:pt x="136" y="181"/>
                  </a:lnTo>
                  <a:lnTo>
                    <a:pt x="136" y="45"/>
                  </a:lnTo>
                  <a:lnTo>
                    <a:pt x="45" y="0"/>
                  </a:lnTo>
                  <a:close/>
                </a:path>
              </a:pathLst>
            </a:custGeom>
            <a:solidFill>
              <a:srgbClr val="99CC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07" name="Group 84"/>
          <p:cNvGrpSpPr>
            <a:grpSpLocks/>
          </p:cNvGrpSpPr>
          <p:nvPr/>
        </p:nvGrpSpPr>
        <p:grpSpPr bwMode="auto">
          <a:xfrm>
            <a:off x="4185909" y="684841"/>
            <a:ext cx="1395412" cy="1798638"/>
            <a:chOff x="2031" y="1525"/>
            <a:chExt cx="1090" cy="1405"/>
          </a:xfrm>
        </p:grpSpPr>
        <p:sp>
          <p:nvSpPr>
            <p:cNvPr id="108" name="AutoShape 85"/>
            <p:cNvSpPr>
              <a:spLocks noChangeArrowheads="1"/>
            </p:cNvSpPr>
            <p:nvPr/>
          </p:nvSpPr>
          <p:spPr bwMode="auto">
            <a:xfrm>
              <a:off x="2576" y="2341"/>
              <a:ext cx="181" cy="589"/>
            </a:xfrm>
            <a:prstGeom prst="roundRect">
              <a:avLst>
                <a:gd name="adj" fmla="val 50000"/>
              </a:avLst>
            </a:prstGeom>
            <a:solidFill>
              <a:srgbClr val="996633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9" name="AutoShape 86"/>
            <p:cNvSpPr>
              <a:spLocks noChangeArrowheads="1"/>
            </p:cNvSpPr>
            <p:nvPr/>
          </p:nvSpPr>
          <p:spPr bwMode="auto">
            <a:xfrm rot="5400000">
              <a:off x="2508" y="2047"/>
              <a:ext cx="317" cy="544"/>
            </a:xfrm>
            <a:prstGeom prst="flowChartDelay">
              <a:avLst/>
            </a:prstGeom>
            <a:solidFill>
              <a:srgbClr val="996633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10" name="Freeform 87" descr="縦線"/>
            <p:cNvSpPr>
              <a:spLocks/>
            </p:cNvSpPr>
            <p:nvPr/>
          </p:nvSpPr>
          <p:spPr bwMode="auto">
            <a:xfrm>
              <a:off x="2259" y="1933"/>
              <a:ext cx="771" cy="227"/>
            </a:xfrm>
            <a:custGeom>
              <a:avLst/>
              <a:gdLst>
                <a:gd name="T0" fmla="*/ 680 w 771"/>
                <a:gd name="T1" fmla="*/ 227 h 227"/>
                <a:gd name="T2" fmla="*/ 136 w 771"/>
                <a:gd name="T3" fmla="*/ 227 h 227"/>
                <a:gd name="T4" fmla="*/ 90 w 771"/>
                <a:gd name="T5" fmla="*/ 136 h 227"/>
                <a:gd name="T6" fmla="*/ 0 w 771"/>
                <a:gd name="T7" fmla="*/ 45 h 227"/>
                <a:gd name="T8" fmla="*/ 181 w 771"/>
                <a:gd name="T9" fmla="*/ 0 h 227"/>
                <a:gd name="T10" fmla="*/ 226 w 771"/>
                <a:gd name="T11" fmla="*/ 91 h 227"/>
                <a:gd name="T12" fmla="*/ 226 w 771"/>
                <a:gd name="T13" fmla="*/ 0 h 227"/>
                <a:gd name="T14" fmla="*/ 362 w 771"/>
                <a:gd name="T15" fmla="*/ 0 h 227"/>
                <a:gd name="T16" fmla="*/ 362 w 771"/>
                <a:gd name="T17" fmla="*/ 91 h 227"/>
                <a:gd name="T18" fmla="*/ 408 w 771"/>
                <a:gd name="T19" fmla="*/ 0 h 227"/>
                <a:gd name="T20" fmla="*/ 544 w 771"/>
                <a:gd name="T21" fmla="*/ 0 h 227"/>
                <a:gd name="T22" fmla="*/ 544 w 771"/>
                <a:gd name="T23" fmla="*/ 91 h 227"/>
                <a:gd name="T24" fmla="*/ 589 w 771"/>
                <a:gd name="T25" fmla="*/ 0 h 227"/>
                <a:gd name="T26" fmla="*/ 771 w 771"/>
                <a:gd name="T27" fmla="*/ 0 h 227"/>
                <a:gd name="T28" fmla="*/ 680 w 771"/>
                <a:gd name="T29" fmla="*/ 136 h 227"/>
                <a:gd name="T30" fmla="*/ 680 w 771"/>
                <a:gd name="T31" fmla="*/ 227 h 227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771" h="227">
                  <a:moveTo>
                    <a:pt x="680" y="227"/>
                  </a:moveTo>
                  <a:lnTo>
                    <a:pt x="136" y="227"/>
                  </a:lnTo>
                  <a:lnTo>
                    <a:pt x="90" y="136"/>
                  </a:lnTo>
                  <a:lnTo>
                    <a:pt x="0" y="45"/>
                  </a:lnTo>
                  <a:lnTo>
                    <a:pt x="181" y="0"/>
                  </a:lnTo>
                  <a:lnTo>
                    <a:pt x="226" y="91"/>
                  </a:lnTo>
                  <a:lnTo>
                    <a:pt x="226" y="0"/>
                  </a:lnTo>
                  <a:lnTo>
                    <a:pt x="362" y="0"/>
                  </a:lnTo>
                  <a:lnTo>
                    <a:pt x="362" y="91"/>
                  </a:lnTo>
                  <a:lnTo>
                    <a:pt x="408" y="0"/>
                  </a:lnTo>
                  <a:lnTo>
                    <a:pt x="544" y="0"/>
                  </a:lnTo>
                  <a:lnTo>
                    <a:pt x="544" y="91"/>
                  </a:lnTo>
                  <a:lnTo>
                    <a:pt x="589" y="0"/>
                  </a:lnTo>
                  <a:lnTo>
                    <a:pt x="771" y="0"/>
                  </a:lnTo>
                  <a:lnTo>
                    <a:pt x="680" y="136"/>
                  </a:lnTo>
                  <a:lnTo>
                    <a:pt x="680" y="227"/>
                  </a:lnTo>
                  <a:close/>
                </a:path>
              </a:pathLst>
            </a:custGeom>
            <a:pattFill prst="ltVert">
              <a:fgClr>
                <a:srgbClr val="969696"/>
              </a:fgClr>
              <a:bgClr>
                <a:srgbClr val="DDDDDD"/>
              </a:bgClr>
            </a:patt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11" name="Freeform 88"/>
            <p:cNvSpPr>
              <a:spLocks/>
            </p:cNvSpPr>
            <p:nvPr/>
          </p:nvSpPr>
          <p:spPr bwMode="auto">
            <a:xfrm>
              <a:off x="2258" y="1933"/>
              <a:ext cx="771" cy="182"/>
            </a:xfrm>
            <a:custGeom>
              <a:avLst/>
              <a:gdLst>
                <a:gd name="T0" fmla="*/ 91 w 771"/>
                <a:gd name="T1" fmla="*/ 136 h 182"/>
                <a:gd name="T2" fmla="*/ 0 w 771"/>
                <a:gd name="T3" fmla="*/ 46 h 182"/>
                <a:gd name="T4" fmla="*/ 182 w 771"/>
                <a:gd name="T5" fmla="*/ 0 h 182"/>
                <a:gd name="T6" fmla="*/ 227 w 771"/>
                <a:gd name="T7" fmla="*/ 91 h 182"/>
                <a:gd name="T8" fmla="*/ 227 w 771"/>
                <a:gd name="T9" fmla="*/ 0 h 182"/>
                <a:gd name="T10" fmla="*/ 363 w 771"/>
                <a:gd name="T11" fmla="*/ 0 h 182"/>
                <a:gd name="T12" fmla="*/ 363 w 771"/>
                <a:gd name="T13" fmla="*/ 46 h 182"/>
                <a:gd name="T14" fmla="*/ 363 w 771"/>
                <a:gd name="T15" fmla="*/ 91 h 182"/>
                <a:gd name="T16" fmla="*/ 408 w 771"/>
                <a:gd name="T17" fmla="*/ 0 h 182"/>
                <a:gd name="T18" fmla="*/ 544 w 771"/>
                <a:gd name="T19" fmla="*/ 0 h 182"/>
                <a:gd name="T20" fmla="*/ 544 w 771"/>
                <a:gd name="T21" fmla="*/ 91 h 182"/>
                <a:gd name="T22" fmla="*/ 590 w 771"/>
                <a:gd name="T23" fmla="*/ 0 h 182"/>
                <a:gd name="T24" fmla="*/ 771 w 771"/>
                <a:gd name="T25" fmla="*/ 0 h 182"/>
                <a:gd name="T26" fmla="*/ 681 w 771"/>
                <a:gd name="T27" fmla="*/ 136 h 182"/>
                <a:gd name="T28" fmla="*/ 499 w 771"/>
                <a:gd name="T29" fmla="*/ 136 h 182"/>
                <a:gd name="T30" fmla="*/ 454 w 771"/>
                <a:gd name="T31" fmla="*/ 91 h 182"/>
                <a:gd name="T32" fmla="*/ 318 w 771"/>
                <a:gd name="T33" fmla="*/ 182 h 182"/>
                <a:gd name="T34" fmla="*/ 272 w 771"/>
                <a:gd name="T35" fmla="*/ 136 h 182"/>
                <a:gd name="T36" fmla="*/ 227 w 771"/>
                <a:gd name="T37" fmla="*/ 182 h 182"/>
                <a:gd name="T38" fmla="*/ 182 w 771"/>
                <a:gd name="T39" fmla="*/ 136 h 182"/>
                <a:gd name="T40" fmla="*/ 136 w 771"/>
                <a:gd name="T41" fmla="*/ 182 h 182"/>
                <a:gd name="T42" fmla="*/ 91 w 771"/>
                <a:gd name="T43" fmla="*/ 136 h 182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0" t="0" r="r" b="b"/>
              <a:pathLst>
                <a:path w="771" h="182">
                  <a:moveTo>
                    <a:pt x="91" y="136"/>
                  </a:moveTo>
                  <a:lnTo>
                    <a:pt x="0" y="46"/>
                  </a:lnTo>
                  <a:lnTo>
                    <a:pt x="182" y="0"/>
                  </a:lnTo>
                  <a:lnTo>
                    <a:pt x="227" y="91"/>
                  </a:lnTo>
                  <a:lnTo>
                    <a:pt x="227" y="0"/>
                  </a:lnTo>
                  <a:lnTo>
                    <a:pt x="363" y="0"/>
                  </a:lnTo>
                  <a:lnTo>
                    <a:pt x="363" y="46"/>
                  </a:lnTo>
                  <a:lnTo>
                    <a:pt x="363" y="91"/>
                  </a:lnTo>
                  <a:lnTo>
                    <a:pt x="408" y="0"/>
                  </a:lnTo>
                  <a:lnTo>
                    <a:pt x="544" y="0"/>
                  </a:lnTo>
                  <a:lnTo>
                    <a:pt x="544" y="91"/>
                  </a:lnTo>
                  <a:lnTo>
                    <a:pt x="590" y="0"/>
                  </a:lnTo>
                  <a:lnTo>
                    <a:pt x="771" y="0"/>
                  </a:lnTo>
                  <a:lnTo>
                    <a:pt x="681" y="136"/>
                  </a:lnTo>
                  <a:lnTo>
                    <a:pt x="499" y="136"/>
                  </a:lnTo>
                  <a:lnTo>
                    <a:pt x="454" y="91"/>
                  </a:lnTo>
                  <a:lnTo>
                    <a:pt x="318" y="182"/>
                  </a:lnTo>
                  <a:lnTo>
                    <a:pt x="272" y="136"/>
                  </a:lnTo>
                  <a:lnTo>
                    <a:pt x="227" y="182"/>
                  </a:lnTo>
                  <a:lnTo>
                    <a:pt x="182" y="136"/>
                  </a:lnTo>
                  <a:lnTo>
                    <a:pt x="136" y="182"/>
                  </a:lnTo>
                  <a:lnTo>
                    <a:pt x="91" y="136"/>
                  </a:lnTo>
                  <a:close/>
                </a:path>
              </a:pathLst>
            </a:custGeom>
            <a:solidFill>
              <a:srgbClr val="FF00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12" name="Freeform 89"/>
            <p:cNvSpPr>
              <a:spLocks/>
            </p:cNvSpPr>
            <p:nvPr/>
          </p:nvSpPr>
          <p:spPr bwMode="auto">
            <a:xfrm>
              <a:off x="2031" y="1888"/>
              <a:ext cx="226" cy="90"/>
            </a:xfrm>
            <a:custGeom>
              <a:avLst/>
              <a:gdLst>
                <a:gd name="T0" fmla="*/ 226 w 226"/>
                <a:gd name="T1" fmla="*/ 45 h 90"/>
                <a:gd name="T2" fmla="*/ 90 w 226"/>
                <a:gd name="T3" fmla="*/ 90 h 90"/>
                <a:gd name="T4" fmla="*/ 0 w 226"/>
                <a:gd name="T5" fmla="*/ 45 h 90"/>
                <a:gd name="T6" fmla="*/ 90 w 226"/>
                <a:gd name="T7" fmla="*/ 0 h 90"/>
                <a:gd name="T8" fmla="*/ 226 w 226"/>
                <a:gd name="T9" fmla="*/ 45 h 9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26" h="90">
                  <a:moveTo>
                    <a:pt x="226" y="45"/>
                  </a:moveTo>
                  <a:lnTo>
                    <a:pt x="90" y="90"/>
                  </a:lnTo>
                  <a:lnTo>
                    <a:pt x="0" y="45"/>
                  </a:lnTo>
                  <a:lnTo>
                    <a:pt x="90" y="0"/>
                  </a:lnTo>
                  <a:lnTo>
                    <a:pt x="226" y="45"/>
                  </a:lnTo>
                  <a:close/>
                </a:path>
              </a:pathLst>
            </a:custGeom>
            <a:solidFill>
              <a:srgbClr val="FF00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13" name="Freeform 90"/>
            <p:cNvSpPr>
              <a:spLocks/>
            </p:cNvSpPr>
            <p:nvPr/>
          </p:nvSpPr>
          <p:spPr bwMode="auto">
            <a:xfrm>
              <a:off x="2258" y="1661"/>
              <a:ext cx="136" cy="181"/>
            </a:xfrm>
            <a:custGeom>
              <a:avLst/>
              <a:gdLst>
                <a:gd name="T0" fmla="*/ 136 w 136"/>
                <a:gd name="T1" fmla="*/ 181 h 181"/>
                <a:gd name="T2" fmla="*/ 0 w 136"/>
                <a:gd name="T3" fmla="*/ 91 h 181"/>
                <a:gd name="T4" fmla="*/ 0 w 136"/>
                <a:gd name="T5" fmla="*/ 0 h 181"/>
                <a:gd name="T6" fmla="*/ 91 w 136"/>
                <a:gd name="T7" fmla="*/ 45 h 181"/>
                <a:gd name="T8" fmla="*/ 136 w 136"/>
                <a:gd name="T9" fmla="*/ 181 h 18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36" h="181">
                  <a:moveTo>
                    <a:pt x="136" y="181"/>
                  </a:moveTo>
                  <a:lnTo>
                    <a:pt x="0" y="91"/>
                  </a:lnTo>
                  <a:lnTo>
                    <a:pt x="0" y="0"/>
                  </a:lnTo>
                  <a:lnTo>
                    <a:pt x="91" y="45"/>
                  </a:lnTo>
                  <a:lnTo>
                    <a:pt x="136" y="181"/>
                  </a:lnTo>
                  <a:close/>
                </a:path>
              </a:pathLst>
            </a:custGeom>
            <a:solidFill>
              <a:srgbClr val="FF00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14" name="Freeform 91"/>
            <p:cNvSpPr>
              <a:spLocks/>
            </p:cNvSpPr>
            <p:nvPr/>
          </p:nvSpPr>
          <p:spPr bwMode="auto">
            <a:xfrm>
              <a:off x="2984" y="1752"/>
              <a:ext cx="137" cy="136"/>
            </a:xfrm>
            <a:custGeom>
              <a:avLst/>
              <a:gdLst>
                <a:gd name="T0" fmla="*/ 0 w 137"/>
                <a:gd name="T1" fmla="*/ 136 h 136"/>
                <a:gd name="T2" fmla="*/ 46 w 137"/>
                <a:gd name="T3" fmla="*/ 0 h 136"/>
                <a:gd name="T4" fmla="*/ 137 w 137"/>
                <a:gd name="T5" fmla="*/ 0 h 136"/>
                <a:gd name="T6" fmla="*/ 137 w 137"/>
                <a:gd name="T7" fmla="*/ 91 h 136"/>
                <a:gd name="T8" fmla="*/ 0 w 137"/>
                <a:gd name="T9" fmla="*/ 136 h 13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37" h="136">
                  <a:moveTo>
                    <a:pt x="0" y="136"/>
                  </a:moveTo>
                  <a:lnTo>
                    <a:pt x="46" y="0"/>
                  </a:lnTo>
                  <a:lnTo>
                    <a:pt x="137" y="0"/>
                  </a:lnTo>
                  <a:lnTo>
                    <a:pt x="137" y="91"/>
                  </a:lnTo>
                  <a:lnTo>
                    <a:pt x="0" y="136"/>
                  </a:lnTo>
                  <a:close/>
                </a:path>
              </a:pathLst>
            </a:custGeom>
            <a:solidFill>
              <a:srgbClr val="FF00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15" name="Freeform 92"/>
            <p:cNvSpPr>
              <a:spLocks/>
            </p:cNvSpPr>
            <p:nvPr/>
          </p:nvSpPr>
          <p:spPr bwMode="auto">
            <a:xfrm>
              <a:off x="2530" y="1525"/>
              <a:ext cx="91" cy="227"/>
            </a:xfrm>
            <a:custGeom>
              <a:avLst/>
              <a:gdLst>
                <a:gd name="T0" fmla="*/ 46 w 91"/>
                <a:gd name="T1" fmla="*/ 227 h 227"/>
                <a:gd name="T2" fmla="*/ 0 w 91"/>
                <a:gd name="T3" fmla="*/ 45 h 227"/>
                <a:gd name="T4" fmla="*/ 46 w 91"/>
                <a:gd name="T5" fmla="*/ 0 h 227"/>
                <a:gd name="T6" fmla="*/ 91 w 91"/>
                <a:gd name="T7" fmla="*/ 45 h 227"/>
                <a:gd name="T8" fmla="*/ 46 w 91"/>
                <a:gd name="T9" fmla="*/ 227 h 227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91" h="227">
                  <a:moveTo>
                    <a:pt x="46" y="227"/>
                  </a:moveTo>
                  <a:lnTo>
                    <a:pt x="0" y="45"/>
                  </a:lnTo>
                  <a:lnTo>
                    <a:pt x="46" y="0"/>
                  </a:lnTo>
                  <a:lnTo>
                    <a:pt x="91" y="45"/>
                  </a:lnTo>
                  <a:lnTo>
                    <a:pt x="46" y="227"/>
                  </a:lnTo>
                  <a:close/>
                </a:path>
              </a:pathLst>
            </a:custGeom>
            <a:solidFill>
              <a:srgbClr val="FF00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16" name="Freeform 93"/>
            <p:cNvSpPr>
              <a:spLocks/>
            </p:cNvSpPr>
            <p:nvPr/>
          </p:nvSpPr>
          <p:spPr bwMode="auto">
            <a:xfrm rot="4500000">
              <a:off x="2735" y="1638"/>
              <a:ext cx="136" cy="181"/>
            </a:xfrm>
            <a:custGeom>
              <a:avLst/>
              <a:gdLst>
                <a:gd name="T0" fmla="*/ 136 w 136"/>
                <a:gd name="T1" fmla="*/ 181 h 181"/>
                <a:gd name="T2" fmla="*/ 0 w 136"/>
                <a:gd name="T3" fmla="*/ 91 h 181"/>
                <a:gd name="T4" fmla="*/ 0 w 136"/>
                <a:gd name="T5" fmla="*/ 0 h 181"/>
                <a:gd name="T6" fmla="*/ 91 w 136"/>
                <a:gd name="T7" fmla="*/ 45 h 181"/>
                <a:gd name="T8" fmla="*/ 136 w 136"/>
                <a:gd name="T9" fmla="*/ 181 h 18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36" h="181">
                  <a:moveTo>
                    <a:pt x="136" y="181"/>
                  </a:moveTo>
                  <a:lnTo>
                    <a:pt x="0" y="91"/>
                  </a:lnTo>
                  <a:lnTo>
                    <a:pt x="0" y="0"/>
                  </a:lnTo>
                  <a:lnTo>
                    <a:pt x="91" y="45"/>
                  </a:lnTo>
                  <a:lnTo>
                    <a:pt x="136" y="181"/>
                  </a:lnTo>
                  <a:close/>
                </a:path>
              </a:pathLst>
            </a:custGeom>
            <a:solidFill>
              <a:srgbClr val="FF00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17" name="グループ化 116"/>
          <p:cNvGrpSpPr/>
          <p:nvPr/>
        </p:nvGrpSpPr>
        <p:grpSpPr>
          <a:xfrm>
            <a:off x="433558" y="4970704"/>
            <a:ext cx="1574800" cy="1082675"/>
            <a:chOff x="677863" y="4937125"/>
            <a:chExt cx="1574800" cy="1082675"/>
          </a:xfrm>
        </p:grpSpPr>
        <p:grpSp>
          <p:nvGrpSpPr>
            <p:cNvPr id="118" name="Group 27"/>
            <p:cNvGrpSpPr>
              <a:grpSpLocks/>
            </p:cNvGrpSpPr>
            <p:nvPr/>
          </p:nvGrpSpPr>
          <p:grpSpPr bwMode="auto">
            <a:xfrm>
              <a:off x="677863" y="4937125"/>
              <a:ext cx="1574800" cy="1082675"/>
              <a:chOff x="1646" y="3124"/>
              <a:chExt cx="1360" cy="935"/>
            </a:xfrm>
          </p:grpSpPr>
          <p:sp>
            <p:nvSpPr>
              <p:cNvPr id="120" name="Rectangle 7"/>
              <p:cNvSpPr>
                <a:spLocks noChangeArrowheads="1"/>
              </p:cNvSpPr>
              <p:nvPr/>
            </p:nvSpPr>
            <p:spPr bwMode="auto">
              <a:xfrm>
                <a:off x="2326" y="3124"/>
                <a:ext cx="680" cy="935"/>
              </a:xfrm>
              <a:prstGeom prst="rect">
                <a:avLst/>
              </a:prstGeom>
              <a:solidFill>
                <a:srgbClr val="C0C0C0"/>
              </a:solidFill>
              <a:ln w="38100" algn="ctr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1" name="Rectangle 9"/>
              <p:cNvSpPr>
                <a:spLocks noChangeArrowheads="1"/>
              </p:cNvSpPr>
              <p:nvPr/>
            </p:nvSpPr>
            <p:spPr bwMode="auto">
              <a:xfrm>
                <a:off x="2298" y="3152"/>
                <a:ext cx="680" cy="879"/>
              </a:xfrm>
              <a:prstGeom prst="rect">
                <a:avLst/>
              </a:prstGeom>
              <a:gradFill rotWithShape="1">
                <a:gsLst>
                  <a:gs pos="0">
                    <a:srgbClr val="99CCFF"/>
                  </a:gs>
                  <a:gs pos="100000">
                    <a:srgbClr val="CFE7FF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2" name="Freeform 14"/>
              <p:cNvSpPr>
                <a:spLocks/>
              </p:cNvSpPr>
              <p:nvPr/>
            </p:nvSpPr>
            <p:spPr bwMode="auto">
              <a:xfrm>
                <a:off x="2383" y="3407"/>
                <a:ext cx="595" cy="624"/>
              </a:xfrm>
              <a:custGeom>
                <a:avLst/>
                <a:gdLst>
                  <a:gd name="T0" fmla="*/ 0 w 595"/>
                  <a:gd name="T1" fmla="*/ 624 h 624"/>
                  <a:gd name="T2" fmla="*/ 595 w 595"/>
                  <a:gd name="T3" fmla="*/ 624 h 624"/>
                  <a:gd name="T4" fmla="*/ 595 w 595"/>
                  <a:gd name="T5" fmla="*/ 369 h 624"/>
                  <a:gd name="T6" fmla="*/ 510 w 595"/>
                  <a:gd name="T7" fmla="*/ 369 h 624"/>
                  <a:gd name="T8" fmla="*/ 510 w 595"/>
                  <a:gd name="T9" fmla="*/ 199 h 624"/>
                  <a:gd name="T10" fmla="*/ 397 w 595"/>
                  <a:gd name="T11" fmla="*/ 199 h 624"/>
                  <a:gd name="T12" fmla="*/ 397 w 595"/>
                  <a:gd name="T13" fmla="*/ 369 h 624"/>
                  <a:gd name="T14" fmla="*/ 312 w 595"/>
                  <a:gd name="T15" fmla="*/ 369 h 624"/>
                  <a:gd name="T16" fmla="*/ 312 w 595"/>
                  <a:gd name="T17" fmla="*/ 0 h 624"/>
                  <a:gd name="T18" fmla="*/ 170 w 595"/>
                  <a:gd name="T19" fmla="*/ 0 h 624"/>
                  <a:gd name="T20" fmla="*/ 170 w 595"/>
                  <a:gd name="T21" fmla="*/ 369 h 624"/>
                  <a:gd name="T22" fmla="*/ 85 w 595"/>
                  <a:gd name="T23" fmla="*/ 369 h 624"/>
                  <a:gd name="T24" fmla="*/ 85 w 595"/>
                  <a:gd name="T25" fmla="*/ 454 h 624"/>
                  <a:gd name="T26" fmla="*/ 0 w 595"/>
                  <a:gd name="T27" fmla="*/ 454 h 624"/>
                  <a:gd name="T28" fmla="*/ 0 w 595"/>
                  <a:gd name="T29" fmla="*/ 624 h 624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</a:gdLst>
                <a:ahLst/>
                <a:cxnLst>
                  <a:cxn ang="T30">
                    <a:pos x="T0" y="T1"/>
                  </a:cxn>
                  <a:cxn ang="T31">
                    <a:pos x="T2" y="T3"/>
                  </a:cxn>
                  <a:cxn ang="T32">
                    <a:pos x="T4" y="T5"/>
                  </a:cxn>
                  <a:cxn ang="T33">
                    <a:pos x="T6" y="T7"/>
                  </a:cxn>
                  <a:cxn ang="T34">
                    <a:pos x="T8" y="T9"/>
                  </a:cxn>
                  <a:cxn ang="T35">
                    <a:pos x="T10" y="T11"/>
                  </a:cxn>
                  <a:cxn ang="T36">
                    <a:pos x="T12" y="T13"/>
                  </a:cxn>
                  <a:cxn ang="T37">
                    <a:pos x="T14" y="T15"/>
                  </a:cxn>
                  <a:cxn ang="T38">
                    <a:pos x="T16" y="T17"/>
                  </a:cxn>
                  <a:cxn ang="T39">
                    <a:pos x="T18" y="T19"/>
                  </a:cxn>
                  <a:cxn ang="T40">
                    <a:pos x="T20" y="T21"/>
                  </a:cxn>
                  <a:cxn ang="T41">
                    <a:pos x="T22" y="T23"/>
                  </a:cxn>
                  <a:cxn ang="T42">
                    <a:pos x="T24" y="T25"/>
                  </a:cxn>
                  <a:cxn ang="T43">
                    <a:pos x="T26" y="T27"/>
                  </a:cxn>
                  <a:cxn ang="T44">
                    <a:pos x="T28" y="T29"/>
                  </a:cxn>
                </a:cxnLst>
                <a:rect l="0" t="0" r="r" b="b"/>
                <a:pathLst>
                  <a:path w="595" h="624">
                    <a:moveTo>
                      <a:pt x="0" y="624"/>
                    </a:moveTo>
                    <a:lnTo>
                      <a:pt x="595" y="624"/>
                    </a:lnTo>
                    <a:lnTo>
                      <a:pt x="595" y="369"/>
                    </a:lnTo>
                    <a:lnTo>
                      <a:pt x="510" y="369"/>
                    </a:lnTo>
                    <a:lnTo>
                      <a:pt x="510" y="199"/>
                    </a:lnTo>
                    <a:lnTo>
                      <a:pt x="397" y="199"/>
                    </a:lnTo>
                    <a:lnTo>
                      <a:pt x="397" y="369"/>
                    </a:lnTo>
                    <a:lnTo>
                      <a:pt x="312" y="369"/>
                    </a:lnTo>
                    <a:lnTo>
                      <a:pt x="312" y="0"/>
                    </a:lnTo>
                    <a:lnTo>
                      <a:pt x="170" y="0"/>
                    </a:lnTo>
                    <a:lnTo>
                      <a:pt x="170" y="369"/>
                    </a:lnTo>
                    <a:lnTo>
                      <a:pt x="85" y="369"/>
                    </a:lnTo>
                    <a:lnTo>
                      <a:pt x="85" y="454"/>
                    </a:lnTo>
                    <a:lnTo>
                      <a:pt x="0" y="454"/>
                    </a:lnTo>
                    <a:lnTo>
                      <a:pt x="0" y="624"/>
                    </a:lnTo>
                    <a:close/>
                  </a:path>
                </a:pathLst>
              </a:cu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23" name="Rectangle 16"/>
              <p:cNvSpPr>
                <a:spLocks noChangeArrowheads="1"/>
              </p:cNvSpPr>
              <p:nvPr/>
            </p:nvSpPr>
            <p:spPr bwMode="auto">
              <a:xfrm>
                <a:off x="1703" y="3124"/>
                <a:ext cx="680" cy="935"/>
              </a:xfrm>
              <a:prstGeom prst="rect">
                <a:avLst/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4" name="Rectangle 17"/>
              <p:cNvSpPr>
                <a:spLocks noChangeArrowheads="1"/>
              </p:cNvSpPr>
              <p:nvPr/>
            </p:nvSpPr>
            <p:spPr bwMode="auto">
              <a:xfrm>
                <a:off x="1731" y="3152"/>
                <a:ext cx="624" cy="879"/>
              </a:xfrm>
              <a:prstGeom prst="rect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5" name="Rectangle 18"/>
              <p:cNvSpPr>
                <a:spLocks noChangeArrowheads="1"/>
              </p:cNvSpPr>
              <p:nvPr/>
            </p:nvSpPr>
            <p:spPr bwMode="auto">
              <a:xfrm>
                <a:off x="1646" y="3124"/>
                <a:ext cx="680" cy="935"/>
              </a:xfrm>
              <a:prstGeom prst="rect">
                <a:avLst/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6" name="Rectangle 19"/>
              <p:cNvSpPr>
                <a:spLocks noChangeArrowheads="1"/>
              </p:cNvSpPr>
              <p:nvPr/>
            </p:nvSpPr>
            <p:spPr bwMode="auto">
              <a:xfrm>
                <a:off x="1674" y="3152"/>
                <a:ext cx="624" cy="879"/>
              </a:xfrm>
              <a:prstGeom prst="rect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7" name="Freeform 20"/>
              <p:cNvSpPr>
                <a:spLocks/>
              </p:cNvSpPr>
              <p:nvPr/>
            </p:nvSpPr>
            <p:spPr bwMode="auto">
              <a:xfrm>
                <a:off x="1674" y="3152"/>
                <a:ext cx="227" cy="227"/>
              </a:xfrm>
              <a:custGeom>
                <a:avLst/>
                <a:gdLst>
                  <a:gd name="T0" fmla="*/ 142 w 227"/>
                  <a:gd name="T1" fmla="*/ 0 h 227"/>
                  <a:gd name="T2" fmla="*/ 0 w 227"/>
                  <a:gd name="T3" fmla="*/ 142 h 227"/>
                  <a:gd name="T4" fmla="*/ 0 w 227"/>
                  <a:gd name="T5" fmla="*/ 227 h 227"/>
                  <a:gd name="T6" fmla="*/ 227 w 227"/>
                  <a:gd name="T7" fmla="*/ 0 h 227"/>
                  <a:gd name="T8" fmla="*/ 142 w 227"/>
                  <a:gd name="T9" fmla="*/ 0 h 227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0" t="0" r="r" b="b"/>
                <a:pathLst>
                  <a:path w="227" h="227">
                    <a:moveTo>
                      <a:pt x="142" y="0"/>
                    </a:moveTo>
                    <a:lnTo>
                      <a:pt x="0" y="142"/>
                    </a:lnTo>
                    <a:lnTo>
                      <a:pt x="0" y="227"/>
                    </a:lnTo>
                    <a:lnTo>
                      <a:pt x="227" y="0"/>
                    </a:lnTo>
                    <a:lnTo>
                      <a:pt x="142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28" name="Freeform 21"/>
              <p:cNvSpPr>
                <a:spLocks/>
              </p:cNvSpPr>
              <p:nvPr/>
            </p:nvSpPr>
            <p:spPr bwMode="auto">
              <a:xfrm>
                <a:off x="1674" y="3152"/>
                <a:ext cx="369" cy="369"/>
              </a:xfrm>
              <a:custGeom>
                <a:avLst/>
                <a:gdLst>
                  <a:gd name="T0" fmla="*/ 0 w 369"/>
                  <a:gd name="T1" fmla="*/ 284 h 369"/>
                  <a:gd name="T2" fmla="*/ 284 w 369"/>
                  <a:gd name="T3" fmla="*/ 0 h 369"/>
                  <a:gd name="T4" fmla="*/ 369 w 369"/>
                  <a:gd name="T5" fmla="*/ 0 h 369"/>
                  <a:gd name="T6" fmla="*/ 0 w 369"/>
                  <a:gd name="T7" fmla="*/ 369 h 369"/>
                  <a:gd name="T8" fmla="*/ 0 w 369"/>
                  <a:gd name="T9" fmla="*/ 284 h 369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0" t="0" r="r" b="b"/>
                <a:pathLst>
                  <a:path w="369" h="369">
                    <a:moveTo>
                      <a:pt x="0" y="284"/>
                    </a:moveTo>
                    <a:lnTo>
                      <a:pt x="284" y="0"/>
                    </a:lnTo>
                    <a:lnTo>
                      <a:pt x="369" y="0"/>
                    </a:lnTo>
                    <a:lnTo>
                      <a:pt x="0" y="369"/>
                    </a:lnTo>
                    <a:lnTo>
                      <a:pt x="0" y="284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29" name="Rectangle 22"/>
              <p:cNvSpPr>
                <a:spLocks noChangeArrowheads="1"/>
              </p:cNvSpPr>
              <p:nvPr/>
            </p:nvSpPr>
            <p:spPr bwMode="auto">
              <a:xfrm>
                <a:off x="2383" y="3549"/>
                <a:ext cx="28" cy="114"/>
              </a:xfrm>
              <a:prstGeom prst="rect">
                <a:avLst/>
              </a:prstGeom>
              <a:gradFill rotWithShape="1">
                <a:gsLst>
                  <a:gs pos="0">
                    <a:srgbClr val="595959"/>
                  </a:gs>
                  <a:gs pos="50000">
                    <a:srgbClr val="C0C0C0"/>
                  </a:gs>
                  <a:gs pos="100000">
                    <a:srgbClr val="595959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0" name="Freeform 25"/>
              <p:cNvSpPr>
                <a:spLocks/>
              </p:cNvSpPr>
              <p:nvPr/>
            </p:nvSpPr>
            <p:spPr bwMode="auto">
              <a:xfrm>
                <a:off x="1646" y="3124"/>
                <a:ext cx="765" cy="935"/>
              </a:xfrm>
              <a:custGeom>
                <a:avLst/>
                <a:gdLst>
                  <a:gd name="T0" fmla="*/ 737 w 765"/>
                  <a:gd name="T1" fmla="*/ 0 h 935"/>
                  <a:gd name="T2" fmla="*/ 737 w 765"/>
                  <a:gd name="T3" fmla="*/ 425 h 935"/>
                  <a:gd name="T4" fmla="*/ 765 w 765"/>
                  <a:gd name="T5" fmla="*/ 425 h 935"/>
                  <a:gd name="T6" fmla="*/ 765 w 765"/>
                  <a:gd name="T7" fmla="*/ 539 h 935"/>
                  <a:gd name="T8" fmla="*/ 737 w 765"/>
                  <a:gd name="T9" fmla="*/ 539 h 935"/>
                  <a:gd name="T10" fmla="*/ 737 w 765"/>
                  <a:gd name="T11" fmla="*/ 935 h 935"/>
                  <a:gd name="T12" fmla="*/ 0 w 765"/>
                  <a:gd name="T13" fmla="*/ 935 h 935"/>
                  <a:gd name="T14" fmla="*/ 0 w 765"/>
                  <a:gd name="T15" fmla="*/ 0 h 935"/>
                  <a:gd name="T16" fmla="*/ 737 w 765"/>
                  <a:gd name="T17" fmla="*/ 0 h 935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</a:gdLst>
                <a:ahLst/>
                <a:cxnLst>
                  <a:cxn ang="T18">
                    <a:pos x="T0" y="T1"/>
                  </a:cxn>
                  <a:cxn ang="T19">
                    <a:pos x="T2" y="T3"/>
                  </a:cxn>
                  <a:cxn ang="T20">
                    <a:pos x="T4" y="T5"/>
                  </a:cxn>
                  <a:cxn ang="T21">
                    <a:pos x="T6" y="T7"/>
                  </a:cxn>
                  <a:cxn ang="T22">
                    <a:pos x="T8" y="T9"/>
                  </a:cxn>
                  <a:cxn ang="T23">
                    <a:pos x="T10" y="T11"/>
                  </a:cxn>
                  <a:cxn ang="T24">
                    <a:pos x="T12" y="T13"/>
                  </a:cxn>
                  <a:cxn ang="T25">
                    <a:pos x="T14" y="T15"/>
                  </a:cxn>
                  <a:cxn ang="T26">
                    <a:pos x="T16" y="T17"/>
                  </a:cxn>
                </a:cxnLst>
                <a:rect l="0" t="0" r="r" b="b"/>
                <a:pathLst>
                  <a:path w="765" h="935">
                    <a:moveTo>
                      <a:pt x="737" y="0"/>
                    </a:moveTo>
                    <a:lnTo>
                      <a:pt x="737" y="425"/>
                    </a:lnTo>
                    <a:lnTo>
                      <a:pt x="765" y="425"/>
                    </a:lnTo>
                    <a:lnTo>
                      <a:pt x="765" y="539"/>
                    </a:lnTo>
                    <a:lnTo>
                      <a:pt x="737" y="539"/>
                    </a:lnTo>
                    <a:lnTo>
                      <a:pt x="737" y="935"/>
                    </a:lnTo>
                    <a:lnTo>
                      <a:pt x="0" y="935"/>
                    </a:lnTo>
                    <a:lnTo>
                      <a:pt x="0" y="0"/>
                    </a:lnTo>
                    <a:lnTo>
                      <a:pt x="737" y="0"/>
                    </a:lnTo>
                    <a:close/>
                  </a:path>
                </a:pathLst>
              </a:custGeom>
              <a:noFill/>
              <a:ln w="38100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31" name="Oval 26"/>
              <p:cNvSpPr>
                <a:spLocks noChangeArrowheads="1"/>
              </p:cNvSpPr>
              <p:nvPr/>
            </p:nvSpPr>
            <p:spPr bwMode="auto">
              <a:xfrm>
                <a:off x="2780" y="3209"/>
                <a:ext cx="142" cy="142"/>
              </a:xfrm>
              <a:prstGeom prst="ellipse">
                <a:avLst/>
              </a:prstGeom>
              <a:solidFill>
                <a:srgbClr val="FF99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119" name="AutoShape 30"/>
            <p:cNvSpPr>
              <a:spLocks noChangeArrowheads="1"/>
            </p:cNvSpPr>
            <p:nvPr/>
          </p:nvSpPr>
          <p:spPr bwMode="auto">
            <a:xfrm rot="2700000">
              <a:off x="730250" y="5116513"/>
              <a:ext cx="720725" cy="720725"/>
            </a:xfrm>
            <a:prstGeom prst="plus">
              <a:avLst>
                <a:gd name="adj" fmla="val 41884"/>
              </a:avLst>
            </a:pr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32" name="グループ化 131"/>
          <p:cNvGrpSpPr/>
          <p:nvPr/>
        </p:nvGrpSpPr>
        <p:grpSpPr>
          <a:xfrm>
            <a:off x="2585436" y="4877835"/>
            <a:ext cx="1081087" cy="1169988"/>
            <a:chOff x="2566988" y="4914900"/>
            <a:chExt cx="1081087" cy="1169988"/>
          </a:xfrm>
        </p:grpSpPr>
        <p:sp>
          <p:nvSpPr>
            <p:cNvPr id="133" name="Rectangle 31"/>
            <p:cNvSpPr>
              <a:spLocks noChangeArrowheads="1"/>
            </p:cNvSpPr>
            <p:nvPr/>
          </p:nvSpPr>
          <p:spPr bwMode="auto">
            <a:xfrm>
              <a:off x="2566988" y="4914900"/>
              <a:ext cx="1081087" cy="1169988"/>
            </a:xfrm>
            <a:prstGeom prst="rect">
              <a:avLst/>
            </a:prstGeom>
            <a:solidFill>
              <a:srgbClr val="C0C0C0"/>
            </a:solidFill>
            <a:ln w="38100">
              <a:solidFill>
                <a:srgbClr val="333333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4" name="Rectangle 32"/>
            <p:cNvSpPr>
              <a:spLocks noChangeArrowheads="1"/>
            </p:cNvSpPr>
            <p:nvPr/>
          </p:nvSpPr>
          <p:spPr bwMode="auto">
            <a:xfrm>
              <a:off x="3062288" y="5003800"/>
              <a:ext cx="90487" cy="18097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5" name="Rectangle 33"/>
            <p:cNvSpPr>
              <a:spLocks noChangeArrowheads="1"/>
            </p:cNvSpPr>
            <p:nvPr/>
          </p:nvSpPr>
          <p:spPr bwMode="auto">
            <a:xfrm>
              <a:off x="3062288" y="5273675"/>
              <a:ext cx="90487" cy="18097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6" name="Rectangle 34"/>
            <p:cNvSpPr>
              <a:spLocks noChangeArrowheads="1"/>
            </p:cNvSpPr>
            <p:nvPr/>
          </p:nvSpPr>
          <p:spPr bwMode="auto">
            <a:xfrm>
              <a:off x="3062288" y="5543550"/>
              <a:ext cx="90487" cy="18097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7" name="Rectangle 35"/>
            <p:cNvSpPr>
              <a:spLocks noChangeArrowheads="1"/>
            </p:cNvSpPr>
            <p:nvPr/>
          </p:nvSpPr>
          <p:spPr bwMode="auto">
            <a:xfrm>
              <a:off x="3062288" y="5813425"/>
              <a:ext cx="90487" cy="18097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8" name="AutoShape 36"/>
            <p:cNvSpPr>
              <a:spLocks noChangeArrowheads="1"/>
            </p:cNvSpPr>
            <p:nvPr/>
          </p:nvSpPr>
          <p:spPr bwMode="auto">
            <a:xfrm>
              <a:off x="3243263" y="5184775"/>
              <a:ext cx="314325" cy="360363"/>
            </a:xfrm>
            <a:prstGeom prst="upArrow">
              <a:avLst>
                <a:gd name="adj1" fmla="val 33333"/>
                <a:gd name="adj2" fmla="val 53650"/>
              </a:avLst>
            </a:prstGeom>
            <a:solidFill>
              <a:srgbClr val="FF9900"/>
            </a:solidFill>
            <a:ln w="25400">
              <a:solidFill>
                <a:srgbClr val="333333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endParaRPr lang="ja-JP" altLang="en-US"/>
            </a:p>
          </p:txBody>
        </p:sp>
        <p:sp>
          <p:nvSpPr>
            <p:cNvPr id="139" name="AutoShape 37"/>
            <p:cNvSpPr>
              <a:spLocks noChangeArrowheads="1"/>
            </p:cNvSpPr>
            <p:nvPr/>
          </p:nvSpPr>
          <p:spPr bwMode="auto">
            <a:xfrm rot="10800000">
              <a:off x="2657475" y="5454650"/>
              <a:ext cx="314325" cy="360363"/>
            </a:xfrm>
            <a:prstGeom prst="upArrow">
              <a:avLst>
                <a:gd name="adj1" fmla="val 33333"/>
                <a:gd name="adj2" fmla="val 53650"/>
              </a:avLst>
            </a:prstGeom>
            <a:solidFill>
              <a:srgbClr val="FF9900"/>
            </a:solidFill>
            <a:ln w="25400">
              <a:solidFill>
                <a:srgbClr val="333333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endParaRPr lang="ja-JP" altLang="en-US"/>
            </a:p>
          </p:txBody>
        </p:sp>
        <p:grpSp>
          <p:nvGrpSpPr>
            <p:cNvPr id="140" name="Group 77"/>
            <p:cNvGrpSpPr>
              <a:grpSpLocks/>
            </p:cNvGrpSpPr>
            <p:nvPr/>
          </p:nvGrpSpPr>
          <p:grpSpPr bwMode="auto">
            <a:xfrm>
              <a:off x="3243263" y="5589588"/>
              <a:ext cx="316114" cy="450850"/>
              <a:chOff x="2836" y="3378"/>
              <a:chExt cx="228" cy="284"/>
            </a:xfrm>
          </p:grpSpPr>
          <p:sp>
            <p:nvSpPr>
              <p:cNvPr id="169" name="AutoShape 59"/>
              <p:cNvSpPr>
                <a:spLocks noChangeArrowheads="1"/>
              </p:cNvSpPr>
              <p:nvPr/>
            </p:nvSpPr>
            <p:spPr bwMode="auto">
              <a:xfrm flipV="1">
                <a:off x="3007" y="3435"/>
                <a:ext cx="57" cy="57"/>
              </a:xfrm>
              <a:custGeom>
                <a:avLst/>
                <a:gdLst>
                  <a:gd name="T0" fmla="*/ 52 w 21600"/>
                  <a:gd name="T1" fmla="*/ 29 h 21600"/>
                  <a:gd name="T2" fmla="*/ 29 w 21600"/>
                  <a:gd name="T3" fmla="*/ 57 h 21600"/>
                  <a:gd name="T4" fmla="*/ 5 w 21600"/>
                  <a:gd name="T5" fmla="*/ 29 h 21600"/>
                  <a:gd name="T6" fmla="*/ 29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789 w 21600"/>
                  <a:gd name="T13" fmla="*/ 3789 h 21600"/>
                  <a:gd name="T14" fmla="*/ 17811 w 21600"/>
                  <a:gd name="T15" fmla="*/ 17811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3651" y="21600"/>
                    </a:lnTo>
                    <a:lnTo>
                      <a:pt x="17949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33333"/>
              </a:solidFill>
              <a:ln w="2540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0" name="AutoShape 60"/>
              <p:cNvSpPr>
                <a:spLocks noChangeArrowheads="1"/>
              </p:cNvSpPr>
              <p:nvPr/>
            </p:nvSpPr>
            <p:spPr bwMode="auto">
              <a:xfrm>
                <a:off x="2836" y="3492"/>
                <a:ext cx="57" cy="85"/>
              </a:xfrm>
              <a:custGeom>
                <a:avLst/>
                <a:gdLst>
                  <a:gd name="T0" fmla="*/ 52 w 21600"/>
                  <a:gd name="T1" fmla="*/ 42 h 21600"/>
                  <a:gd name="T2" fmla="*/ 29 w 21600"/>
                  <a:gd name="T3" fmla="*/ 85 h 21600"/>
                  <a:gd name="T4" fmla="*/ 5 w 21600"/>
                  <a:gd name="T5" fmla="*/ 42 h 21600"/>
                  <a:gd name="T6" fmla="*/ 29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789 w 21600"/>
                  <a:gd name="T13" fmla="*/ 3558 h 21600"/>
                  <a:gd name="T14" fmla="*/ 17811 w 21600"/>
                  <a:gd name="T15" fmla="*/ 18042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3651" y="21600"/>
                    </a:lnTo>
                    <a:lnTo>
                      <a:pt x="17949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33333"/>
              </a:solidFill>
              <a:ln w="2540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1" name="AutoShape 61"/>
              <p:cNvSpPr>
                <a:spLocks noChangeArrowheads="1"/>
              </p:cNvSpPr>
              <p:nvPr/>
            </p:nvSpPr>
            <p:spPr bwMode="auto">
              <a:xfrm>
                <a:off x="3007" y="3492"/>
                <a:ext cx="57" cy="29"/>
              </a:xfrm>
              <a:custGeom>
                <a:avLst/>
                <a:gdLst>
                  <a:gd name="T0" fmla="*/ 52 w 21600"/>
                  <a:gd name="T1" fmla="*/ 14 h 21600"/>
                  <a:gd name="T2" fmla="*/ 29 w 21600"/>
                  <a:gd name="T3" fmla="*/ 29 h 21600"/>
                  <a:gd name="T4" fmla="*/ 5 w 21600"/>
                  <a:gd name="T5" fmla="*/ 14 h 21600"/>
                  <a:gd name="T6" fmla="*/ 29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789 w 21600"/>
                  <a:gd name="T13" fmla="*/ 3724 h 21600"/>
                  <a:gd name="T14" fmla="*/ 17811 w 21600"/>
                  <a:gd name="T15" fmla="*/ 17876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3651" y="21600"/>
                    </a:lnTo>
                    <a:lnTo>
                      <a:pt x="17949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33333"/>
              </a:solidFill>
              <a:ln w="2540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2" name="AutoShape 62"/>
              <p:cNvSpPr>
                <a:spLocks noChangeArrowheads="1"/>
              </p:cNvSpPr>
              <p:nvPr/>
            </p:nvSpPr>
            <p:spPr bwMode="auto">
              <a:xfrm flipV="1">
                <a:off x="2836" y="3463"/>
                <a:ext cx="57" cy="28"/>
              </a:xfrm>
              <a:custGeom>
                <a:avLst/>
                <a:gdLst>
                  <a:gd name="T0" fmla="*/ 52 w 21600"/>
                  <a:gd name="T1" fmla="*/ 14 h 21600"/>
                  <a:gd name="T2" fmla="*/ 29 w 21600"/>
                  <a:gd name="T3" fmla="*/ 28 h 21600"/>
                  <a:gd name="T4" fmla="*/ 5 w 21600"/>
                  <a:gd name="T5" fmla="*/ 14 h 21600"/>
                  <a:gd name="T6" fmla="*/ 29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789 w 21600"/>
                  <a:gd name="T13" fmla="*/ 3857 h 21600"/>
                  <a:gd name="T14" fmla="*/ 17811 w 21600"/>
                  <a:gd name="T15" fmla="*/ 17743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3651" y="21600"/>
                    </a:lnTo>
                    <a:lnTo>
                      <a:pt x="17949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33333"/>
              </a:solidFill>
              <a:ln w="2540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3" name="AutoShape 63"/>
              <p:cNvSpPr>
                <a:spLocks noChangeArrowheads="1"/>
              </p:cNvSpPr>
              <p:nvPr/>
            </p:nvSpPr>
            <p:spPr bwMode="auto">
              <a:xfrm>
                <a:off x="2865" y="3492"/>
                <a:ext cx="170" cy="85"/>
              </a:xfrm>
              <a:custGeom>
                <a:avLst/>
                <a:gdLst>
                  <a:gd name="T0" fmla="*/ 156 w 21600"/>
                  <a:gd name="T1" fmla="*/ 42 h 21600"/>
                  <a:gd name="T2" fmla="*/ 85 w 21600"/>
                  <a:gd name="T3" fmla="*/ 85 h 21600"/>
                  <a:gd name="T4" fmla="*/ 14 w 21600"/>
                  <a:gd name="T5" fmla="*/ 42 h 21600"/>
                  <a:gd name="T6" fmla="*/ 85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685 w 21600"/>
                  <a:gd name="T13" fmla="*/ 3558 h 21600"/>
                  <a:gd name="T14" fmla="*/ 17915 w 21600"/>
                  <a:gd name="T15" fmla="*/ 18042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3651" y="21600"/>
                    </a:lnTo>
                    <a:lnTo>
                      <a:pt x="17949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33333"/>
              </a:solidFill>
              <a:ln w="2540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4" name="AutoShape 64"/>
              <p:cNvSpPr>
                <a:spLocks noChangeArrowheads="1"/>
              </p:cNvSpPr>
              <p:nvPr/>
            </p:nvSpPr>
            <p:spPr bwMode="auto">
              <a:xfrm flipV="1">
                <a:off x="2865" y="3463"/>
                <a:ext cx="170" cy="29"/>
              </a:xfrm>
              <a:custGeom>
                <a:avLst/>
                <a:gdLst>
                  <a:gd name="T0" fmla="*/ 156 w 21600"/>
                  <a:gd name="T1" fmla="*/ 14 h 21600"/>
                  <a:gd name="T2" fmla="*/ 85 w 21600"/>
                  <a:gd name="T3" fmla="*/ 29 h 21600"/>
                  <a:gd name="T4" fmla="*/ 14 w 21600"/>
                  <a:gd name="T5" fmla="*/ 14 h 21600"/>
                  <a:gd name="T6" fmla="*/ 85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685 w 21600"/>
                  <a:gd name="T13" fmla="*/ 3724 h 21600"/>
                  <a:gd name="T14" fmla="*/ 17915 w 21600"/>
                  <a:gd name="T15" fmla="*/ 17876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3651" y="21600"/>
                    </a:lnTo>
                    <a:lnTo>
                      <a:pt x="17949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33333"/>
              </a:solidFill>
              <a:ln w="2540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5" name="Oval 65"/>
              <p:cNvSpPr>
                <a:spLocks noChangeArrowheads="1"/>
              </p:cNvSpPr>
              <p:nvPr/>
            </p:nvSpPr>
            <p:spPr bwMode="auto">
              <a:xfrm>
                <a:off x="2893" y="3378"/>
                <a:ext cx="114" cy="114"/>
              </a:xfrm>
              <a:prstGeom prst="ellipse">
                <a:avLst/>
              </a:prstGeom>
              <a:solidFill>
                <a:srgbClr val="333333"/>
              </a:solidFill>
              <a:ln w="25400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6" name="AutoShape 66"/>
              <p:cNvSpPr>
                <a:spLocks noChangeArrowheads="1"/>
              </p:cNvSpPr>
              <p:nvPr/>
            </p:nvSpPr>
            <p:spPr bwMode="auto">
              <a:xfrm>
                <a:off x="2893" y="3577"/>
                <a:ext cx="57" cy="28"/>
              </a:xfrm>
              <a:custGeom>
                <a:avLst/>
                <a:gdLst>
                  <a:gd name="T0" fmla="*/ 52 w 21600"/>
                  <a:gd name="T1" fmla="*/ 14 h 21600"/>
                  <a:gd name="T2" fmla="*/ 29 w 21600"/>
                  <a:gd name="T3" fmla="*/ 28 h 21600"/>
                  <a:gd name="T4" fmla="*/ 5 w 21600"/>
                  <a:gd name="T5" fmla="*/ 14 h 21600"/>
                  <a:gd name="T6" fmla="*/ 29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789 w 21600"/>
                  <a:gd name="T13" fmla="*/ 3857 h 21600"/>
                  <a:gd name="T14" fmla="*/ 17811 w 21600"/>
                  <a:gd name="T15" fmla="*/ 17743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3651" y="21600"/>
                    </a:lnTo>
                    <a:lnTo>
                      <a:pt x="17949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33333"/>
              </a:solidFill>
              <a:ln w="2540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7" name="AutoShape 67"/>
              <p:cNvSpPr>
                <a:spLocks noChangeArrowheads="1"/>
              </p:cNvSpPr>
              <p:nvPr/>
            </p:nvSpPr>
            <p:spPr bwMode="auto">
              <a:xfrm>
                <a:off x="2950" y="3577"/>
                <a:ext cx="57" cy="85"/>
              </a:xfrm>
              <a:custGeom>
                <a:avLst/>
                <a:gdLst>
                  <a:gd name="T0" fmla="*/ 52 w 21600"/>
                  <a:gd name="T1" fmla="*/ 42 h 21600"/>
                  <a:gd name="T2" fmla="*/ 29 w 21600"/>
                  <a:gd name="T3" fmla="*/ 85 h 21600"/>
                  <a:gd name="T4" fmla="*/ 5 w 21600"/>
                  <a:gd name="T5" fmla="*/ 42 h 21600"/>
                  <a:gd name="T6" fmla="*/ 29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789 w 21600"/>
                  <a:gd name="T13" fmla="*/ 3558 h 21600"/>
                  <a:gd name="T14" fmla="*/ 17811 w 21600"/>
                  <a:gd name="T15" fmla="*/ 18042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3651" y="21600"/>
                    </a:lnTo>
                    <a:lnTo>
                      <a:pt x="17949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33333"/>
              </a:solidFill>
              <a:ln w="2540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141" name="AutoShape 82"/>
            <p:cNvSpPr>
              <a:spLocks noChangeArrowheads="1"/>
            </p:cNvSpPr>
            <p:nvPr/>
          </p:nvSpPr>
          <p:spPr bwMode="auto">
            <a:xfrm flipV="1">
              <a:off x="3481735" y="5681663"/>
              <a:ext cx="79029" cy="90488"/>
            </a:xfrm>
            <a:custGeom>
              <a:avLst/>
              <a:gdLst>
                <a:gd name="T0" fmla="*/ 52 w 21600"/>
                <a:gd name="T1" fmla="*/ 29 h 21600"/>
                <a:gd name="T2" fmla="*/ 29 w 21600"/>
                <a:gd name="T3" fmla="*/ 57 h 21600"/>
                <a:gd name="T4" fmla="*/ 5 w 21600"/>
                <a:gd name="T5" fmla="*/ 29 h 21600"/>
                <a:gd name="T6" fmla="*/ 29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3789 w 21600"/>
                <a:gd name="T13" fmla="*/ 3789 h 21600"/>
                <a:gd name="T14" fmla="*/ 17811 w 21600"/>
                <a:gd name="T15" fmla="*/ 17811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3651" y="21600"/>
                  </a:lnTo>
                  <a:lnTo>
                    <a:pt x="17949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99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285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2" name="AutoShape 83"/>
            <p:cNvSpPr>
              <a:spLocks noChangeArrowheads="1"/>
            </p:cNvSpPr>
            <p:nvPr/>
          </p:nvSpPr>
          <p:spPr bwMode="auto">
            <a:xfrm>
              <a:off x="3244649" y="5772150"/>
              <a:ext cx="79029" cy="134938"/>
            </a:xfrm>
            <a:custGeom>
              <a:avLst/>
              <a:gdLst>
                <a:gd name="T0" fmla="*/ 52 w 21600"/>
                <a:gd name="T1" fmla="*/ 42 h 21600"/>
                <a:gd name="T2" fmla="*/ 29 w 21600"/>
                <a:gd name="T3" fmla="*/ 85 h 21600"/>
                <a:gd name="T4" fmla="*/ 5 w 21600"/>
                <a:gd name="T5" fmla="*/ 42 h 21600"/>
                <a:gd name="T6" fmla="*/ 29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3789 w 21600"/>
                <a:gd name="T13" fmla="*/ 3558 h 21600"/>
                <a:gd name="T14" fmla="*/ 17811 w 21600"/>
                <a:gd name="T15" fmla="*/ 18042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3651" y="21600"/>
                  </a:lnTo>
                  <a:lnTo>
                    <a:pt x="17949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99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285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3" name="AutoShape 84"/>
            <p:cNvSpPr>
              <a:spLocks noChangeArrowheads="1"/>
            </p:cNvSpPr>
            <p:nvPr/>
          </p:nvSpPr>
          <p:spPr bwMode="auto">
            <a:xfrm>
              <a:off x="3481735" y="5772150"/>
              <a:ext cx="79029" cy="46038"/>
            </a:xfrm>
            <a:custGeom>
              <a:avLst/>
              <a:gdLst>
                <a:gd name="T0" fmla="*/ 52 w 21600"/>
                <a:gd name="T1" fmla="*/ 14 h 21600"/>
                <a:gd name="T2" fmla="*/ 29 w 21600"/>
                <a:gd name="T3" fmla="*/ 29 h 21600"/>
                <a:gd name="T4" fmla="*/ 5 w 21600"/>
                <a:gd name="T5" fmla="*/ 14 h 21600"/>
                <a:gd name="T6" fmla="*/ 29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3789 w 21600"/>
                <a:gd name="T13" fmla="*/ 3724 h 21600"/>
                <a:gd name="T14" fmla="*/ 17811 w 21600"/>
                <a:gd name="T15" fmla="*/ 17876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3651" y="21600"/>
                  </a:lnTo>
                  <a:lnTo>
                    <a:pt x="17949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285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4" name="AutoShape 85"/>
            <p:cNvSpPr>
              <a:spLocks noChangeArrowheads="1"/>
            </p:cNvSpPr>
            <p:nvPr/>
          </p:nvSpPr>
          <p:spPr bwMode="auto">
            <a:xfrm flipV="1">
              <a:off x="3244649" y="5726113"/>
              <a:ext cx="79029" cy="44450"/>
            </a:xfrm>
            <a:custGeom>
              <a:avLst/>
              <a:gdLst>
                <a:gd name="T0" fmla="*/ 52 w 21600"/>
                <a:gd name="T1" fmla="*/ 14 h 21600"/>
                <a:gd name="T2" fmla="*/ 29 w 21600"/>
                <a:gd name="T3" fmla="*/ 28 h 21600"/>
                <a:gd name="T4" fmla="*/ 5 w 21600"/>
                <a:gd name="T5" fmla="*/ 14 h 21600"/>
                <a:gd name="T6" fmla="*/ 29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3789 w 21600"/>
                <a:gd name="T13" fmla="*/ 3857 h 21600"/>
                <a:gd name="T14" fmla="*/ 17811 w 21600"/>
                <a:gd name="T15" fmla="*/ 1774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3651" y="21600"/>
                  </a:lnTo>
                  <a:lnTo>
                    <a:pt x="17949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285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5" name="AutoShape 86"/>
            <p:cNvSpPr>
              <a:spLocks noChangeArrowheads="1"/>
            </p:cNvSpPr>
            <p:nvPr/>
          </p:nvSpPr>
          <p:spPr bwMode="auto">
            <a:xfrm>
              <a:off x="3284856" y="5772150"/>
              <a:ext cx="235699" cy="134938"/>
            </a:xfrm>
            <a:custGeom>
              <a:avLst/>
              <a:gdLst>
                <a:gd name="T0" fmla="*/ 156 w 21600"/>
                <a:gd name="T1" fmla="*/ 42 h 21600"/>
                <a:gd name="T2" fmla="*/ 85 w 21600"/>
                <a:gd name="T3" fmla="*/ 85 h 21600"/>
                <a:gd name="T4" fmla="*/ 14 w 21600"/>
                <a:gd name="T5" fmla="*/ 42 h 21600"/>
                <a:gd name="T6" fmla="*/ 85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3685 w 21600"/>
                <a:gd name="T13" fmla="*/ 3558 h 21600"/>
                <a:gd name="T14" fmla="*/ 17915 w 21600"/>
                <a:gd name="T15" fmla="*/ 18042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3651" y="21600"/>
                  </a:lnTo>
                  <a:lnTo>
                    <a:pt x="17949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99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285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6" name="AutoShape 87"/>
            <p:cNvSpPr>
              <a:spLocks noChangeArrowheads="1"/>
            </p:cNvSpPr>
            <p:nvPr/>
          </p:nvSpPr>
          <p:spPr bwMode="auto">
            <a:xfrm flipV="1">
              <a:off x="3284856" y="5726113"/>
              <a:ext cx="235699" cy="46038"/>
            </a:xfrm>
            <a:custGeom>
              <a:avLst/>
              <a:gdLst>
                <a:gd name="T0" fmla="*/ 156 w 21600"/>
                <a:gd name="T1" fmla="*/ 14 h 21600"/>
                <a:gd name="T2" fmla="*/ 85 w 21600"/>
                <a:gd name="T3" fmla="*/ 29 h 21600"/>
                <a:gd name="T4" fmla="*/ 14 w 21600"/>
                <a:gd name="T5" fmla="*/ 14 h 21600"/>
                <a:gd name="T6" fmla="*/ 85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3685 w 21600"/>
                <a:gd name="T13" fmla="*/ 3724 h 21600"/>
                <a:gd name="T14" fmla="*/ 17915 w 21600"/>
                <a:gd name="T15" fmla="*/ 17876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3651" y="21600"/>
                  </a:lnTo>
                  <a:lnTo>
                    <a:pt x="17949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285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7" name="Oval 88"/>
            <p:cNvSpPr>
              <a:spLocks noChangeArrowheads="1"/>
            </p:cNvSpPr>
            <p:nvPr/>
          </p:nvSpPr>
          <p:spPr bwMode="auto">
            <a:xfrm>
              <a:off x="3323678" y="5591175"/>
              <a:ext cx="158057" cy="180975"/>
            </a:xfrm>
            <a:prstGeom prst="ellipse">
              <a:avLst/>
            </a:prstGeom>
            <a:solidFill>
              <a:srgbClr val="FF99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285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8" name="AutoShape 89"/>
            <p:cNvSpPr>
              <a:spLocks noChangeArrowheads="1"/>
            </p:cNvSpPr>
            <p:nvPr/>
          </p:nvSpPr>
          <p:spPr bwMode="auto">
            <a:xfrm>
              <a:off x="3323678" y="5907088"/>
              <a:ext cx="79029" cy="44450"/>
            </a:xfrm>
            <a:custGeom>
              <a:avLst/>
              <a:gdLst>
                <a:gd name="T0" fmla="*/ 52 w 21600"/>
                <a:gd name="T1" fmla="*/ 14 h 21600"/>
                <a:gd name="T2" fmla="*/ 29 w 21600"/>
                <a:gd name="T3" fmla="*/ 28 h 21600"/>
                <a:gd name="T4" fmla="*/ 5 w 21600"/>
                <a:gd name="T5" fmla="*/ 14 h 21600"/>
                <a:gd name="T6" fmla="*/ 29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3789 w 21600"/>
                <a:gd name="T13" fmla="*/ 3857 h 21600"/>
                <a:gd name="T14" fmla="*/ 17811 w 21600"/>
                <a:gd name="T15" fmla="*/ 1774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3651" y="21600"/>
                  </a:lnTo>
                  <a:lnTo>
                    <a:pt x="17949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99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285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9" name="AutoShape 90"/>
            <p:cNvSpPr>
              <a:spLocks noChangeArrowheads="1"/>
            </p:cNvSpPr>
            <p:nvPr/>
          </p:nvSpPr>
          <p:spPr bwMode="auto">
            <a:xfrm>
              <a:off x="3402706" y="5907088"/>
              <a:ext cx="79029" cy="134938"/>
            </a:xfrm>
            <a:custGeom>
              <a:avLst/>
              <a:gdLst>
                <a:gd name="T0" fmla="*/ 52 w 21600"/>
                <a:gd name="T1" fmla="*/ 42 h 21600"/>
                <a:gd name="T2" fmla="*/ 29 w 21600"/>
                <a:gd name="T3" fmla="*/ 85 h 21600"/>
                <a:gd name="T4" fmla="*/ 5 w 21600"/>
                <a:gd name="T5" fmla="*/ 42 h 21600"/>
                <a:gd name="T6" fmla="*/ 29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3789 w 21600"/>
                <a:gd name="T13" fmla="*/ 3558 h 21600"/>
                <a:gd name="T14" fmla="*/ 17811 w 21600"/>
                <a:gd name="T15" fmla="*/ 18042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3651" y="21600"/>
                  </a:lnTo>
                  <a:lnTo>
                    <a:pt x="17949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99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285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150" name="Group 78"/>
            <p:cNvGrpSpPr>
              <a:grpSpLocks/>
            </p:cNvGrpSpPr>
            <p:nvPr/>
          </p:nvGrpSpPr>
          <p:grpSpPr bwMode="auto">
            <a:xfrm>
              <a:off x="2657475" y="4959350"/>
              <a:ext cx="315913" cy="450850"/>
              <a:chOff x="2525" y="3265"/>
              <a:chExt cx="228" cy="284"/>
            </a:xfrm>
          </p:grpSpPr>
          <p:sp>
            <p:nvSpPr>
              <p:cNvPr id="160" name="AutoShape 68"/>
              <p:cNvSpPr>
                <a:spLocks noChangeArrowheads="1"/>
              </p:cNvSpPr>
              <p:nvPr/>
            </p:nvSpPr>
            <p:spPr bwMode="auto">
              <a:xfrm>
                <a:off x="2696" y="3435"/>
                <a:ext cx="57" cy="57"/>
              </a:xfrm>
              <a:custGeom>
                <a:avLst/>
                <a:gdLst>
                  <a:gd name="T0" fmla="*/ 52 w 21600"/>
                  <a:gd name="T1" fmla="*/ 29 h 21600"/>
                  <a:gd name="T2" fmla="*/ 29 w 21600"/>
                  <a:gd name="T3" fmla="*/ 57 h 21600"/>
                  <a:gd name="T4" fmla="*/ 5 w 21600"/>
                  <a:gd name="T5" fmla="*/ 29 h 21600"/>
                  <a:gd name="T6" fmla="*/ 29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789 w 21600"/>
                  <a:gd name="T13" fmla="*/ 3789 h 21600"/>
                  <a:gd name="T14" fmla="*/ 17811 w 21600"/>
                  <a:gd name="T15" fmla="*/ 17811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3651" y="21600"/>
                    </a:lnTo>
                    <a:lnTo>
                      <a:pt x="17949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33333"/>
              </a:solidFill>
              <a:ln w="2540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61" name="AutoShape 69"/>
              <p:cNvSpPr>
                <a:spLocks noChangeArrowheads="1"/>
              </p:cNvSpPr>
              <p:nvPr/>
            </p:nvSpPr>
            <p:spPr bwMode="auto">
              <a:xfrm flipV="1">
                <a:off x="2525" y="3350"/>
                <a:ext cx="57" cy="85"/>
              </a:xfrm>
              <a:custGeom>
                <a:avLst/>
                <a:gdLst>
                  <a:gd name="T0" fmla="*/ 52 w 21600"/>
                  <a:gd name="T1" fmla="*/ 42 h 21600"/>
                  <a:gd name="T2" fmla="*/ 29 w 21600"/>
                  <a:gd name="T3" fmla="*/ 85 h 21600"/>
                  <a:gd name="T4" fmla="*/ 5 w 21600"/>
                  <a:gd name="T5" fmla="*/ 42 h 21600"/>
                  <a:gd name="T6" fmla="*/ 29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789 w 21600"/>
                  <a:gd name="T13" fmla="*/ 3558 h 21600"/>
                  <a:gd name="T14" fmla="*/ 17811 w 21600"/>
                  <a:gd name="T15" fmla="*/ 18042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3651" y="21600"/>
                    </a:lnTo>
                    <a:lnTo>
                      <a:pt x="17949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33333"/>
              </a:solidFill>
              <a:ln w="2540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62" name="AutoShape 70"/>
              <p:cNvSpPr>
                <a:spLocks noChangeArrowheads="1"/>
              </p:cNvSpPr>
              <p:nvPr/>
            </p:nvSpPr>
            <p:spPr bwMode="auto">
              <a:xfrm flipV="1">
                <a:off x="2696" y="3406"/>
                <a:ext cx="57" cy="29"/>
              </a:xfrm>
              <a:custGeom>
                <a:avLst/>
                <a:gdLst>
                  <a:gd name="T0" fmla="*/ 52 w 21600"/>
                  <a:gd name="T1" fmla="*/ 14 h 21600"/>
                  <a:gd name="T2" fmla="*/ 29 w 21600"/>
                  <a:gd name="T3" fmla="*/ 29 h 21600"/>
                  <a:gd name="T4" fmla="*/ 5 w 21600"/>
                  <a:gd name="T5" fmla="*/ 14 h 21600"/>
                  <a:gd name="T6" fmla="*/ 29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789 w 21600"/>
                  <a:gd name="T13" fmla="*/ 3724 h 21600"/>
                  <a:gd name="T14" fmla="*/ 17811 w 21600"/>
                  <a:gd name="T15" fmla="*/ 17876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3651" y="21600"/>
                    </a:lnTo>
                    <a:lnTo>
                      <a:pt x="17949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33333"/>
              </a:solidFill>
              <a:ln w="2540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63" name="AutoShape 71"/>
              <p:cNvSpPr>
                <a:spLocks noChangeArrowheads="1"/>
              </p:cNvSpPr>
              <p:nvPr/>
            </p:nvSpPr>
            <p:spPr bwMode="auto">
              <a:xfrm>
                <a:off x="2525" y="3436"/>
                <a:ext cx="57" cy="28"/>
              </a:xfrm>
              <a:custGeom>
                <a:avLst/>
                <a:gdLst>
                  <a:gd name="T0" fmla="*/ 52 w 21600"/>
                  <a:gd name="T1" fmla="*/ 14 h 21600"/>
                  <a:gd name="T2" fmla="*/ 29 w 21600"/>
                  <a:gd name="T3" fmla="*/ 28 h 21600"/>
                  <a:gd name="T4" fmla="*/ 5 w 21600"/>
                  <a:gd name="T5" fmla="*/ 14 h 21600"/>
                  <a:gd name="T6" fmla="*/ 29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789 w 21600"/>
                  <a:gd name="T13" fmla="*/ 3857 h 21600"/>
                  <a:gd name="T14" fmla="*/ 17811 w 21600"/>
                  <a:gd name="T15" fmla="*/ 17743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3651" y="21600"/>
                    </a:lnTo>
                    <a:lnTo>
                      <a:pt x="17949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33333"/>
              </a:solidFill>
              <a:ln w="2540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64" name="AutoShape 72"/>
              <p:cNvSpPr>
                <a:spLocks noChangeArrowheads="1"/>
              </p:cNvSpPr>
              <p:nvPr/>
            </p:nvSpPr>
            <p:spPr bwMode="auto">
              <a:xfrm flipV="1">
                <a:off x="2554" y="3350"/>
                <a:ext cx="170" cy="85"/>
              </a:xfrm>
              <a:custGeom>
                <a:avLst/>
                <a:gdLst>
                  <a:gd name="T0" fmla="*/ 156 w 21600"/>
                  <a:gd name="T1" fmla="*/ 42 h 21600"/>
                  <a:gd name="T2" fmla="*/ 85 w 21600"/>
                  <a:gd name="T3" fmla="*/ 85 h 21600"/>
                  <a:gd name="T4" fmla="*/ 14 w 21600"/>
                  <a:gd name="T5" fmla="*/ 42 h 21600"/>
                  <a:gd name="T6" fmla="*/ 85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685 w 21600"/>
                  <a:gd name="T13" fmla="*/ 3558 h 21600"/>
                  <a:gd name="T14" fmla="*/ 17915 w 21600"/>
                  <a:gd name="T15" fmla="*/ 18042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3651" y="21600"/>
                    </a:lnTo>
                    <a:lnTo>
                      <a:pt x="17949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33333"/>
              </a:solidFill>
              <a:ln w="2540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65" name="AutoShape 73"/>
              <p:cNvSpPr>
                <a:spLocks noChangeArrowheads="1"/>
              </p:cNvSpPr>
              <p:nvPr/>
            </p:nvSpPr>
            <p:spPr bwMode="auto">
              <a:xfrm>
                <a:off x="2554" y="3435"/>
                <a:ext cx="170" cy="29"/>
              </a:xfrm>
              <a:custGeom>
                <a:avLst/>
                <a:gdLst>
                  <a:gd name="T0" fmla="*/ 156 w 21600"/>
                  <a:gd name="T1" fmla="*/ 14 h 21600"/>
                  <a:gd name="T2" fmla="*/ 85 w 21600"/>
                  <a:gd name="T3" fmla="*/ 29 h 21600"/>
                  <a:gd name="T4" fmla="*/ 14 w 21600"/>
                  <a:gd name="T5" fmla="*/ 14 h 21600"/>
                  <a:gd name="T6" fmla="*/ 85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685 w 21600"/>
                  <a:gd name="T13" fmla="*/ 3724 h 21600"/>
                  <a:gd name="T14" fmla="*/ 17915 w 21600"/>
                  <a:gd name="T15" fmla="*/ 17876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3651" y="21600"/>
                    </a:lnTo>
                    <a:lnTo>
                      <a:pt x="17949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33333"/>
              </a:solidFill>
              <a:ln w="2540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66" name="Oval 74"/>
              <p:cNvSpPr>
                <a:spLocks noChangeArrowheads="1"/>
              </p:cNvSpPr>
              <p:nvPr/>
            </p:nvSpPr>
            <p:spPr bwMode="auto">
              <a:xfrm flipV="1">
                <a:off x="2582" y="3435"/>
                <a:ext cx="114" cy="114"/>
              </a:xfrm>
              <a:prstGeom prst="ellipse">
                <a:avLst/>
              </a:prstGeom>
              <a:solidFill>
                <a:srgbClr val="333333"/>
              </a:solidFill>
              <a:ln w="25400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67" name="AutoShape 75"/>
              <p:cNvSpPr>
                <a:spLocks noChangeArrowheads="1"/>
              </p:cNvSpPr>
              <p:nvPr/>
            </p:nvSpPr>
            <p:spPr bwMode="auto">
              <a:xfrm flipV="1">
                <a:off x="2582" y="3322"/>
                <a:ext cx="57" cy="28"/>
              </a:xfrm>
              <a:custGeom>
                <a:avLst/>
                <a:gdLst>
                  <a:gd name="T0" fmla="*/ 52 w 21600"/>
                  <a:gd name="T1" fmla="*/ 14 h 21600"/>
                  <a:gd name="T2" fmla="*/ 29 w 21600"/>
                  <a:gd name="T3" fmla="*/ 28 h 21600"/>
                  <a:gd name="T4" fmla="*/ 5 w 21600"/>
                  <a:gd name="T5" fmla="*/ 14 h 21600"/>
                  <a:gd name="T6" fmla="*/ 29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789 w 21600"/>
                  <a:gd name="T13" fmla="*/ 3857 h 21600"/>
                  <a:gd name="T14" fmla="*/ 17811 w 21600"/>
                  <a:gd name="T15" fmla="*/ 17743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3651" y="21600"/>
                    </a:lnTo>
                    <a:lnTo>
                      <a:pt x="17949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33333"/>
              </a:solidFill>
              <a:ln w="2540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68" name="AutoShape 76"/>
              <p:cNvSpPr>
                <a:spLocks noChangeArrowheads="1"/>
              </p:cNvSpPr>
              <p:nvPr/>
            </p:nvSpPr>
            <p:spPr bwMode="auto">
              <a:xfrm flipV="1">
                <a:off x="2639" y="3265"/>
                <a:ext cx="57" cy="85"/>
              </a:xfrm>
              <a:custGeom>
                <a:avLst/>
                <a:gdLst>
                  <a:gd name="T0" fmla="*/ 52 w 21600"/>
                  <a:gd name="T1" fmla="*/ 42 h 21600"/>
                  <a:gd name="T2" fmla="*/ 29 w 21600"/>
                  <a:gd name="T3" fmla="*/ 85 h 21600"/>
                  <a:gd name="T4" fmla="*/ 5 w 21600"/>
                  <a:gd name="T5" fmla="*/ 42 h 21600"/>
                  <a:gd name="T6" fmla="*/ 29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789 w 21600"/>
                  <a:gd name="T13" fmla="*/ 3558 h 21600"/>
                  <a:gd name="T14" fmla="*/ 17811 w 21600"/>
                  <a:gd name="T15" fmla="*/ 18042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3651" y="21600"/>
                    </a:lnTo>
                    <a:lnTo>
                      <a:pt x="17949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33333"/>
              </a:solidFill>
              <a:ln w="25400">
                <a:solidFill>
                  <a:srgbClr val="33333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151" name="AutoShape 92"/>
            <p:cNvSpPr>
              <a:spLocks noChangeArrowheads="1"/>
            </p:cNvSpPr>
            <p:nvPr/>
          </p:nvSpPr>
          <p:spPr bwMode="auto">
            <a:xfrm>
              <a:off x="2894410" y="5230813"/>
              <a:ext cx="78978" cy="90488"/>
            </a:xfrm>
            <a:custGeom>
              <a:avLst/>
              <a:gdLst>
                <a:gd name="T0" fmla="*/ 52 w 21600"/>
                <a:gd name="T1" fmla="*/ 29 h 21600"/>
                <a:gd name="T2" fmla="*/ 29 w 21600"/>
                <a:gd name="T3" fmla="*/ 57 h 21600"/>
                <a:gd name="T4" fmla="*/ 5 w 21600"/>
                <a:gd name="T5" fmla="*/ 29 h 21600"/>
                <a:gd name="T6" fmla="*/ 29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3789 w 21600"/>
                <a:gd name="T13" fmla="*/ 3789 h 21600"/>
                <a:gd name="T14" fmla="*/ 17811 w 21600"/>
                <a:gd name="T15" fmla="*/ 17811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3651" y="21600"/>
                  </a:lnTo>
                  <a:lnTo>
                    <a:pt x="17949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99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285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52" name="AutoShape 93"/>
            <p:cNvSpPr>
              <a:spLocks noChangeArrowheads="1"/>
            </p:cNvSpPr>
            <p:nvPr/>
          </p:nvSpPr>
          <p:spPr bwMode="auto">
            <a:xfrm flipV="1">
              <a:off x="2657475" y="5095876"/>
              <a:ext cx="78978" cy="134938"/>
            </a:xfrm>
            <a:custGeom>
              <a:avLst/>
              <a:gdLst>
                <a:gd name="T0" fmla="*/ 52 w 21600"/>
                <a:gd name="T1" fmla="*/ 42 h 21600"/>
                <a:gd name="T2" fmla="*/ 29 w 21600"/>
                <a:gd name="T3" fmla="*/ 85 h 21600"/>
                <a:gd name="T4" fmla="*/ 5 w 21600"/>
                <a:gd name="T5" fmla="*/ 42 h 21600"/>
                <a:gd name="T6" fmla="*/ 29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3789 w 21600"/>
                <a:gd name="T13" fmla="*/ 3558 h 21600"/>
                <a:gd name="T14" fmla="*/ 17811 w 21600"/>
                <a:gd name="T15" fmla="*/ 18042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3651" y="21600"/>
                  </a:lnTo>
                  <a:lnTo>
                    <a:pt x="17949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99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285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53" name="AutoShape 94"/>
            <p:cNvSpPr>
              <a:spLocks noChangeArrowheads="1"/>
            </p:cNvSpPr>
            <p:nvPr/>
          </p:nvSpPr>
          <p:spPr bwMode="auto">
            <a:xfrm flipV="1">
              <a:off x="2894410" y="5184776"/>
              <a:ext cx="78978" cy="46038"/>
            </a:xfrm>
            <a:custGeom>
              <a:avLst/>
              <a:gdLst>
                <a:gd name="T0" fmla="*/ 52 w 21600"/>
                <a:gd name="T1" fmla="*/ 14 h 21600"/>
                <a:gd name="T2" fmla="*/ 29 w 21600"/>
                <a:gd name="T3" fmla="*/ 29 h 21600"/>
                <a:gd name="T4" fmla="*/ 5 w 21600"/>
                <a:gd name="T5" fmla="*/ 14 h 21600"/>
                <a:gd name="T6" fmla="*/ 29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3789 w 21600"/>
                <a:gd name="T13" fmla="*/ 3724 h 21600"/>
                <a:gd name="T14" fmla="*/ 17811 w 21600"/>
                <a:gd name="T15" fmla="*/ 17876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3651" y="21600"/>
                  </a:lnTo>
                  <a:lnTo>
                    <a:pt x="17949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285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54" name="AutoShape 95"/>
            <p:cNvSpPr>
              <a:spLocks noChangeArrowheads="1"/>
            </p:cNvSpPr>
            <p:nvPr/>
          </p:nvSpPr>
          <p:spPr bwMode="auto">
            <a:xfrm>
              <a:off x="2657475" y="5232401"/>
              <a:ext cx="78978" cy="44450"/>
            </a:xfrm>
            <a:custGeom>
              <a:avLst/>
              <a:gdLst>
                <a:gd name="T0" fmla="*/ 52 w 21600"/>
                <a:gd name="T1" fmla="*/ 14 h 21600"/>
                <a:gd name="T2" fmla="*/ 29 w 21600"/>
                <a:gd name="T3" fmla="*/ 28 h 21600"/>
                <a:gd name="T4" fmla="*/ 5 w 21600"/>
                <a:gd name="T5" fmla="*/ 14 h 21600"/>
                <a:gd name="T6" fmla="*/ 29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3789 w 21600"/>
                <a:gd name="T13" fmla="*/ 3857 h 21600"/>
                <a:gd name="T14" fmla="*/ 17811 w 21600"/>
                <a:gd name="T15" fmla="*/ 1774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3651" y="21600"/>
                  </a:lnTo>
                  <a:lnTo>
                    <a:pt x="17949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285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55" name="AutoShape 96"/>
            <p:cNvSpPr>
              <a:spLocks noChangeArrowheads="1"/>
            </p:cNvSpPr>
            <p:nvPr/>
          </p:nvSpPr>
          <p:spPr bwMode="auto">
            <a:xfrm flipV="1">
              <a:off x="2697657" y="5095876"/>
              <a:ext cx="235549" cy="134938"/>
            </a:xfrm>
            <a:custGeom>
              <a:avLst/>
              <a:gdLst>
                <a:gd name="T0" fmla="*/ 156 w 21600"/>
                <a:gd name="T1" fmla="*/ 42 h 21600"/>
                <a:gd name="T2" fmla="*/ 85 w 21600"/>
                <a:gd name="T3" fmla="*/ 85 h 21600"/>
                <a:gd name="T4" fmla="*/ 14 w 21600"/>
                <a:gd name="T5" fmla="*/ 42 h 21600"/>
                <a:gd name="T6" fmla="*/ 85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3685 w 21600"/>
                <a:gd name="T13" fmla="*/ 3558 h 21600"/>
                <a:gd name="T14" fmla="*/ 17915 w 21600"/>
                <a:gd name="T15" fmla="*/ 18042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3651" y="21600"/>
                  </a:lnTo>
                  <a:lnTo>
                    <a:pt x="17949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99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285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56" name="AutoShape 97"/>
            <p:cNvSpPr>
              <a:spLocks noChangeArrowheads="1"/>
            </p:cNvSpPr>
            <p:nvPr/>
          </p:nvSpPr>
          <p:spPr bwMode="auto">
            <a:xfrm>
              <a:off x="2697657" y="5230813"/>
              <a:ext cx="235549" cy="46038"/>
            </a:xfrm>
            <a:custGeom>
              <a:avLst/>
              <a:gdLst>
                <a:gd name="T0" fmla="*/ 156 w 21600"/>
                <a:gd name="T1" fmla="*/ 14 h 21600"/>
                <a:gd name="T2" fmla="*/ 85 w 21600"/>
                <a:gd name="T3" fmla="*/ 29 h 21600"/>
                <a:gd name="T4" fmla="*/ 14 w 21600"/>
                <a:gd name="T5" fmla="*/ 14 h 21600"/>
                <a:gd name="T6" fmla="*/ 85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3685 w 21600"/>
                <a:gd name="T13" fmla="*/ 3724 h 21600"/>
                <a:gd name="T14" fmla="*/ 17915 w 21600"/>
                <a:gd name="T15" fmla="*/ 17876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3651" y="21600"/>
                  </a:lnTo>
                  <a:lnTo>
                    <a:pt x="17949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285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57" name="Oval 98"/>
            <p:cNvSpPr>
              <a:spLocks noChangeArrowheads="1"/>
            </p:cNvSpPr>
            <p:nvPr/>
          </p:nvSpPr>
          <p:spPr bwMode="auto">
            <a:xfrm flipV="1">
              <a:off x="2736453" y="5230813"/>
              <a:ext cx="157957" cy="180975"/>
            </a:xfrm>
            <a:prstGeom prst="ellipse">
              <a:avLst/>
            </a:prstGeom>
            <a:solidFill>
              <a:srgbClr val="FF99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285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58" name="AutoShape 99"/>
            <p:cNvSpPr>
              <a:spLocks noChangeArrowheads="1"/>
            </p:cNvSpPr>
            <p:nvPr/>
          </p:nvSpPr>
          <p:spPr bwMode="auto">
            <a:xfrm flipV="1">
              <a:off x="2736453" y="5051426"/>
              <a:ext cx="78978" cy="44450"/>
            </a:xfrm>
            <a:custGeom>
              <a:avLst/>
              <a:gdLst>
                <a:gd name="T0" fmla="*/ 52 w 21600"/>
                <a:gd name="T1" fmla="*/ 14 h 21600"/>
                <a:gd name="T2" fmla="*/ 29 w 21600"/>
                <a:gd name="T3" fmla="*/ 28 h 21600"/>
                <a:gd name="T4" fmla="*/ 5 w 21600"/>
                <a:gd name="T5" fmla="*/ 14 h 21600"/>
                <a:gd name="T6" fmla="*/ 29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3789 w 21600"/>
                <a:gd name="T13" fmla="*/ 3857 h 21600"/>
                <a:gd name="T14" fmla="*/ 17811 w 21600"/>
                <a:gd name="T15" fmla="*/ 1774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3651" y="21600"/>
                  </a:lnTo>
                  <a:lnTo>
                    <a:pt x="17949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99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285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59" name="AutoShape 100"/>
            <p:cNvSpPr>
              <a:spLocks noChangeArrowheads="1"/>
            </p:cNvSpPr>
            <p:nvPr/>
          </p:nvSpPr>
          <p:spPr bwMode="auto">
            <a:xfrm flipV="1">
              <a:off x="2815432" y="4960938"/>
              <a:ext cx="78978" cy="134938"/>
            </a:xfrm>
            <a:custGeom>
              <a:avLst/>
              <a:gdLst>
                <a:gd name="T0" fmla="*/ 52 w 21600"/>
                <a:gd name="T1" fmla="*/ 42 h 21600"/>
                <a:gd name="T2" fmla="*/ 29 w 21600"/>
                <a:gd name="T3" fmla="*/ 85 h 21600"/>
                <a:gd name="T4" fmla="*/ 5 w 21600"/>
                <a:gd name="T5" fmla="*/ 42 h 21600"/>
                <a:gd name="T6" fmla="*/ 29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3789 w 21600"/>
                <a:gd name="T13" fmla="*/ 3558 h 21600"/>
                <a:gd name="T14" fmla="*/ 17811 w 21600"/>
                <a:gd name="T15" fmla="*/ 18042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3651" y="21600"/>
                  </a:lnTo>
                  <a:lnTo>
                    <a:pt x="17949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99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285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78" name="Group 46"/>
          <p:cNvGrpSpPr>
            <a:grpSpLocks/>
          </p:cNvGrpSpPr>
          <p:nvPr/>
        </p:nvGrpSpPr>
        <p:grpSpPr bwMode="auto">
          <a:xfrm>
            <a:off x="6348155" y="887332"/>
            <a:ext cx="1025717" cy="1538576"/>
            <a:chOff x="1440" y="1872"/>
            <a:chExt cx="864" cy="1296"/>
          </a:xfrm>
        </p:grpSpPr>
        <p:grpSp>
          <p:nvGrpSpPr>
            <p:cNvPr id="179" name="Group 45"/>
            <p:cNvGrpSpPr>
              <a:grpSpLocks/>
            </p:cNvGrpSpPr>
            <p:nvPr/>
          </p:nvGrpSpPr>
          <p:grpSpPr bwMode="auto">
            <a:xfrm>
              <a:off x="1440" y="1872"/>
              <a:ext cx="864" cy="1296"/>
              <a:chOff x="2544" y="2112"/>
              <a:chExt cx="864" cy="1296"/>
            </a:xfrm>
          </p:grpSpPr>
          <p:sp>
            <p:nvSpPr>
              <p:cNvPr id="200" name="Oval 30"/>
              <p:cNvSpPr>
                <a:spLocks noChangeArrowheads="1"/>
              </p:cNvSpPr>
              <p:nvPr/>
            </p:nvSpPr>
            <p:spPr bwMode="auto">
              <a:xfrm>
                <a:off x="2544" y="2112"/>
                <a:ext cx="864" cy="864"/>
              </a:xfrm>
              <a:prstGeom prst="ellipse">
                <a:avLst/>
              </a:prstGeom>
              <a:solidFill>
                <a:srgbClr val="808080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01" name="AutoShape 33"/>
              <p:cNvSpPr>
                <a:spLocks noChangeArrowheads="1"/>
              </p:cNvSpPr>
              <p:nvPr/>
            </p:nvSpPr>
            <p:spPr bwMode="auto">
              <a:xfrm>
                <a:off x="2664" y="2880"/>
                <a:ext cx="624" cy="144"/>
              </a:xfrm>
              <a:prstGeom prst="roundRect">
                <a:avLst>
                  <a:gd name="adj" fmla="val 50000"/>
                </a:avLst>
              </a:prstGeom>
              <a:solidFill>
                <a:srgbClr val="808080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02" name="AutoShape 36"/>
              <p:cNvSpPr>
                <a:spLocks noChangeArrowheads="1"/>
              </p:cNvSpPr>
              <p:nvPr/>
            </p:nvSpPr>
            <p:spPr bwMode="auto">
              <a:xfrm>
                <a:off x="2664" y="3024"/>
                <a:ext cx="624" cy="144"/>
              </a:xfrm>
              <a:prstGeom prst="roundRect">
                <a:avLst>
                  <a:gd name="adj" fmla="val 50000"/>
                </a:avLst>
              </a:prstGeom>
              <a:solidFill>
                <a:srgbClr val="808080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03" name="AutoShape 39"/>
              <p:cNvSpPr>
                <a:spLocks noChangeArrowheads="1"/>
              </p:cNvSpPr>
              <p:nvPr/>
            </p:nvSpPr>
            <p:spPr bwMode="auto">
              <a:xfrm>
                <a:off x="2664" y="3168"/>
                <a:ext cx="624" cy="144"/>
              </a:xfrm>
              <a:prstGeom prst="roundRect">
                <a:avLst>
                  <a:gd name="adj" fmla="val 50000"/>
                </a:avLst>
              </a:prstGeom>
              <a:solidFill>
                <a:srgbClr val="808080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04" name="AutoShape 42"/>
              <p:cNvSpPr>
                <a:spLocks noChangeArrowheads="1"/>
              </p:cNvSpPr>
              <p:nvPr/>
            </p:nvSpPr>
            <p:spPr bwMode="auto">
              <a:xfrm>
                <a:off x="2880" y="3360"/>
                <a:ext cx="192" cy="48"/>
              </a:xfrm>
              <a:custGeom>
                <a:avLst/>
                <a:gdLst>
                  <a:gd name="T0" fmla="*/ 175 w 21600"/>
                  <a:gd name="T1" fmla="*/ 24 h 21600"/>
                  <a:gd name="T2" fmla="*/ 96 w 21600"/>
                  <a:gd name="T3" fmla="*/ 48 h 21600"/>
                  <a:gd name="T4" fmla="*/ 17 w 21600"/>
                  <a:gd name="T5" fmla="*/ 24 h 21600"/>
                  <a:gd name="T6" fmla="*/ 96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3713 w 21600"/>
                  <a:gd name="T13" fmla="*/ 3600 h 21600"/>
                  <a:gd name="T14" fmla="*/ 17888 w 21600"/>
                  <a:gd name="T15" fmla="*/ 18000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3713" y="21600"/>
                    </a:lnTo>
                    <a:lnTo>
                      <a:pt x="17887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808080"/>
              </a:solidFill>
              <a:ln w="76200">
                <a:solidFill>
                  <a:srgbClr val="80808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05" name="AutoShape 43"/>
              <p:cNvSpPr>
                <a:spLocks noChangeArrowheads="1"/>
              </p:cNvSpPr>
              <p:nvPr/>
            </p:nvSpPr>
            <p:spPr bwMode="auto">
              <a:xfrm>
                <a:off x="2880" y="3360"/>
                <a:ext cx="192" cy="24"/>
              </a:xfrm>
              <a:custGeom>
                <a:avLst/>
                <a:gdLst>
                  <a:gd name="T0" fmla="*/ 186 w 21600"/>
                  <a:gd name="T1" fmla="*/ 12 h 21600"/>
                  <a:gd name="T2" fmla="*/ 96 w 21600"/>
                  <a:gd name="T3" fmla="*/ 24 h 21600"/>
                  <a:gd name="T4" fmla="*/ 6 w 21600"/>
                  <a:gd name="T5" fmla="*/ 12 h 21600"/>
                  <a:gd name="T6" fmla="*/ 96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2475 w 21600"/>
                  <a:gd name="T13" fmla="*/ 2700 h 21600"/>
                  <a:gd name="T14" fmla="*/ 19125 w 21600"/>
                  <a:gd name="T15" fmla="*/ 18900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1350" y="21600"/>
                    </a:lnTo>
                    <a:lnTo>
                      <a:pt x="20250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808080"/>
              </a:solidFill>
              <a:ln w="76200">
                <a:solidFill>
                  <a:srgbClr val="80808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06" name="AutoShape 44"/>
              <p:cNvSpPr>
                <a:spLocks noChangeArrowheads="1"/>
              </p:cNvSpPr>
              <p:nvPr/>
            </p:nvSpPr>
            <p:spPr bwMode="auto">
              <a:xfrm>
                <a:off x="2736" y="3312"/>
                <a:ext cx="480" cy="48"/>
              </a:xfrm>
              <a:custGeom>
                <a:avLst/>
                <a:gdLst>
                  <a:gd name="T0" fmla="*/ 454 w 21600"/>
                  <a:gd name="T1" fmla="*/ 24 h 21600"/>
                  <a:gd name="T2" fmla="*/ 240 w 21600"/>
                  <a:gd name="T3" fmla="*/ 48 h 21600"/>
                  <a:gd name="T4" fmla="*/ 26 w 21600"/>
                  <a:gd name="T5" fmla="*/ 24 h 21600"/>
                  <a:gd name="T6" fmla="*/ 240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2970 w 21600"/>
                  <a:gd name="T13" fmla="*/ 3150 h 21600"/>
                  <a:gd name="T14" fmla="*/ 18630 w 21600"/>
                  <a:gd name="T15" fmla="*/ 18450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2340" y="21600"/>
                    </a:lnTo>
                    <a:lnTo>
                      <a:pt x="19260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808080"/>
              </a:solidFill>
              <a:ln w="76200">
                <a:solidFill>
                  <a:srgbClr val="80808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180" name="Group 24"/>
            <p:cNvGrpSpPr>
              <a:grpSpLocks/>
            </p:cNvGrpSpPr>
            <p:nvPr/>
          </p:nvGrpSpPr>
          <p:grpSpPr bwMode="auto">
            <a:xfrm>
              <a:off x="1440" y="1872"/>
              <a:ext cx="864" cy="1296"/>
              <a:chOff x="1440" y="1872"/>
              <a:chExt cx="864" cy="1296"/>
            </a:xfrm>
          </p:grpSpPr>
          <p:grpSp>
            <p:nvGrpSpPr>
              <p:cNvPr id="184" name="Group 19"/>
              <p:cNvGrpSpPr>
                <a:grpSpLocks/>
              </p:cNvGrpSpPr>
              <p:nvPr/>
            </p:nvGrpSpPr>
            <p:grpSpPr bwMode="auto">
              <a:xfrm>
                <a:off x="1440" y="1872"/>
                <a:ext cx="864" cy="864"/>
                <a:chOff x="1440" y="1872"/>
                <a:chExt cx="864" cy="864"/>
              </a:xfrm>
            </p:grpSpPr>
            <p:sp>
              <p:nvSpPr>
                <p:cNvPr id="198" name="Oval 3"/>
                <p:cNvSpPr>
                  <a:spLocks noChangeArrowheads="1"/>
                </p:cNvSpPr>
                <p:nvPr/>
              </p:nvSpPr>
              <p:spPr bwMode="auto">
                <a:xfrm>
                  <a:off x="1440" y="1872"/>
                  <a:ext cx="864" cy="864"/>
                </a:xfrm>
                <a:prstGeom prst="ellipse">
                  <a:avLst/>
                </a:prstGeom>
                <a:solidFill>
                  <a:srgbClr val="6699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99" name="Oval 4"/>
                <p:cNvSpPr>
                  <a:spLocks noChangeArrowheads="1"/>
                </p:cNvSpPr>
                <p:nvPr/>
              </p:nvSpPr>
              <p:spPr bwMode="auto">
                <a:xfrm>
                  <a:off x="2016" y="2016"/>
                  <a:ext cx="144" cy="144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85" name="Group 9"/>
              <p:cNvGrpSpPr>
                <a:grpSpLocks/>
              </p:cNvGrpSpPr>
              <p:nvPr/>
            </p:nvGrpSpPr>
            <p:grpSpPr bwMode="auto">
              <a:xfrm>
                <a:off x="1560" y="2640"/>
                <a:ext cx="624" cy="144"/>
                <a:chOff x="1680" y="2784"/>
                <a:chExt cx="624" cy="192"/>
              </a:xfrm>
            </p:grpSpPr>
            <p:sp>
              <p:nvSpPr>
                <p:cNvPr id="196" name="AutoShape 5"/>
                <p:cNvSpPr>
                  <a:spLocks noChangeArrowheads="1"/>
                </p:cNvSpPr>
                <p:nvPr/>
              </p:nvSpPr>
              <p:spPr bwMode="auto">
                <a:xfrm>
                  <a:off x="1680" y="2784"/>
                  <a:ext cx="624" cy="19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97" name="AutoShape 6"/>
                <p:cNvSpPr>
                  <a:spLocks noChangeArrowheads="1"/>
                </p:cNvSpPr>
                <p:nvPr/>
              </p:nvSpPr>
              <p:spPr bwMode="auto">
                <a:xfrm>
                  <a:off x="1704" y="2880"/>
                  <a:ext cx="576" cy="9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CCCC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86" name="Group 10"/>
              <p:cNvGrpSpPr>
                <a:grpSpLocks/>
              </p:cNvGrpSpPr>
              <p:nvPr/>
            </p:nvGrpSpPr>
            <p:grpSpPr bwMode="auto">
              <a:xfrm>
                <a:off x="1560" y="2784"/>
                <a:ext cx="624" cy="144"/>
                <a:chOff x="1680" y="2784"/>
                <a:chExt cx="624" cy="192"/>
              </a:xfrm>
            </p:grpSpPr>
            <p:sp>
              <p:nvSpPr>
                <p:cNvPr id="194" name="AutoShape 11"/>
                <p:cNvSpPr>
                  <a:spLocks noChangeArrowheads="1"/>
                </p:cNvSpPr>
                <p:nvPr/>
              </p:nvSpPr>
              <p:spPr bwMode="auto">
                <a:xfrm>
                  <a:off x="1680" y="2784"/>
                  <a:ext cx="624" cy="19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95" name="AutoShape 12"/>
                <p:cNvSpPr>
                  <a:spLocks noChangeArrowheads="1"/>
                </p:cNvSpPr>
                <p:nvPr/>
              </p:nvSpPr>
              <p:spPr bwMode="auto">
                <a:xfrm>
                  <a:off x="1704" y="2880"/>
                  <a:ext cx="576" cy="9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CCCC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87" name="Group 13"/>
              <p:cNvGrpSpPr>
                <a:grpSpLocks/>
              </p:cNvGrpSpPr>
              <p:nvPr/>
            </p:nvGrpSpPr>
            <p:grpSpPr bwMode="auto">
              <a:xfrm>
                <a:off x="1560" y="2928"/>
                <a:ext cx="624" cy="144"/>
                <a:chOff x="1680" y="2784"/>
                <a:chExt cx="624" cy="192"/>
              </a:xfrm>
            </p:grpSpPr>
            <p:sp>
              <p:nvSpPr>
                <p:cNvPr id="192" name="AutoShape 14"/>
                <p:cNvSpPr>
                  <a:spLocks noChangeArrowheads="1"/>
                </p:cNvSpPr>
                <p:nvPr/>
              </p:nvSpPr>
              <p:spPr bwMode="auto">
                <a:xfrm>
                  <a:off x="1680" y="2784"/>
                  <a:ext cx="624" cy="19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93" name="AutoShape 15"/>
                <p:cNvSpPr>
                  <a:spLocks noChangeArrowheads="1"/>
                </p:cNvSpPr>
                <p:nvPr/>
              </p:nvSpPr>
              <p:spPr bwMode="auto">
                <a:xfrm>
                  <a:off x="1704" y="2880"/>
                  <a:ext cx="576" cy="9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CCCC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88" name="Group 23"/>
              <p:cNvGrpSpPr>
                <a:grpSpLocks/>
              </p:cNvGrpSpPr>
              <p:nvPr/>
            </p:nvGrpSpPr>
            <p:grpSpPr bwMode="auto">
              <a:xfrm>
                <a:off x="1776" y="3120"/>
                <a:ext cx="192" cy="48"/>
                <a:chOff x="1776" y="3120"/>
                <a:chExt cx="192" cy="96"/>
              </a:xfrm>
            </p:grpSpPr>
            <p:sp>
              <p:nvSpPr>
                <p:cNvPr id="190" name="AutoShape 22"/>
                <p:cNvSpPr>
                  <a:spLocks noChangeArrowheads="1"/>
                </p:cNvSpPr>
                <p:nvPr/>
              </p:nvSpPr>
              <p:spPr bwMode="auto">
                <a:xfrm>
                  <a:off x="1776" y="3120"/>
                  <a:ext cx="192" cy="96"/>
                </a:xfrm>
                <a:custGeom>
                  <a:avLst/>
                  <a:gdLst>
                    <a:gd name="T0" fmla="*/ 175 w 21600"/>
                    <a:gd name="T1" fmla="*/ 48 h 21600"/>
                    <a:gd name="T2" fmla="*/ 96 w 21600"/>
                    <a:gd name="T3" fmla="*/ 96 h 21600"/>
                    <a:gd name="T4" fmla="*/ 17 w 21600"/>
                    <a:gd name="T5" fmla="*/ 48 h 21600"/>
                    <a:gd name="T6" fmla="*/ 96 w 21600"/>
                    <a:gd name="T7" fmla="*/ 0 h 2160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3713 w 21600"/>
                    <a:gd name="T13" fmla="*/ 3600 h 21600"/>
                    <a:gd name="T14" fmla="*/ 17888 w 21600"/>
                    <a:gd name="T15" fmla="*/ 18000 h 2160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1600" h="21600">
                      <a:moveTo>
                        <a:pt x="0" y="0"/>
                      </a:moveTo>
                      <a:lnTo>
                        <a:pt x="3713" y="21600"/>
                      </a:lnTo>
                      <a:lnTo>
                        <a:pt x="17887" y="2160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91" name="AutoShape 20"/>
                <p:cNvSpPr>
                  <a:spLocks noChangeArrowheads="1"/>
                </p:cNvSpPr>
                <p:nvPr/>
              </p:nvSpPr>
              <p:spPr bwMode="auto">
                <a:xfrm>
                  <a:off x="1776" y="3120"/>
                  <a:ext cx="192" cy="48"/>
                </a:xfrm>
                <a:custGeom>
                  <a:avLst/>
                  <a:gdLst>
                    <a:gd name="T0" fmla="*/ 186 w 21600"/>
                    <a:gd name="T1" fmla="*/ 24 h 21600"/>
                    <a:gd name="T2" fmla="*/ 96 w 21600"/>
                    <a:gd name="T3" fmla="*/ 48 h 21600"/>
                    <a:gd name="T4" fmla="*/ 6 w 21600"/>
                    <a:gd name="T5" fmla="*/ 24 h 21600"/>
                    <a:gd name="T6" fmla="*/ 96 w 21600"/>
                    <a:gd name="T7" fmla="*/ 0 h 2160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2475 w 21600"/>
                    <a:gd name="T13" fmla="*/ 2700 h 21600"/>
                    <a:gd name="T14" fmla="*/ 19125 w 21600"/>
                    <a:gd name="T15" fmla="*/ 19350 h 2160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1600" h="21600">
                      <a:moveTo>
                        <a:pt x="0" y="0"/>
                      </a:moveTo>
                      <a:lnTo>
                        <a:pt x="1350" y="21600"/>
                      </a:lnTo>
                      <a:lnTo>
                        <a:pt x="20250" y="2160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189" name="AutoShape 21"/>
              <p:cNvSpPr>
                <a:spLocks noChangeArrowheads="1"/>
              </p:cNvSpPr>
              <p:nvPr/>
            </p:nvSpPr>
            <p:spPr bwMode="auto">
              <a:xfrm>
                <a:off x="1632" y="3072"/>
                <a:ext cx="480" cy="48"/>
              </a:xfrm>
              <a:custGeom>
                <a:avLst/>
                <a:gdLst>
                  <a:gd name="T0" fmla="*/ 454 w 21600"/>
                  <a:gd name="T1" fmla="*/ 24 h 21600"/>
                  <a:gd name="T2" fmla="*/ 240 w 21600"/>
                  <a:gd name="T3" fmla="*/ 48 h 21600"/>
                  <a:gd name="T4" fmla="*/ 26 w 21600"/>
                  <a:gd name="T5" fmla="*/ 24 h 21600"/>
                  <a:gd name="T6" fmla="*/ 240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2970 w 21600"/>
                  <a:gd name="T13" fmla="*/ 3150 h 21600"/>
                  <a:gd name="T14" fmla="*/ 18630 w 21600"/>
                  <a:gd name="T15" fmla="*/ 18450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2340" y="21600"/>
                    </a:lnTo>
                    <a:lnTo>
                      <a:pt x="19260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181" name="AutoShape 25"/>
            <p:cNvSpPr>
              <a:spLocks noChangeArrowheads="1"/>
            </p:cNvSpPr>
            <p:nvPr/>
          </p:nvSpPr>
          <p:spPr bwMode="auto">
            <a:xfrm rot="10800000">
              <a:off x="1536" y="2064"/>
              <a:ext cx="288" cy="288"/>
            </a:xfrm>
            <a:custGeom>
              <a:avLst/>
              <a:gdLst>
                <a:gd name="T0" fmla="*/ 144 w 21600"/>
                <a:gd name="T1" fmla="*/ 0 h 21600"/>
                <a:gd name="T2" fmla="*/ 24 w 21600"/>
                <a:gd name="T3" fmla="*/ 125 h 21600"/>
                <a:gd name="T4" fmla="*/ 144 w 21600"/>
                <a:gd name="T5" fmla="*/ 45 h 21600"/>
                <a:gd name="T6" fmla="*/ 264 w 21600"/>
                <a:gd name="T7" fmla="*/ 125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75 w 21600"/>
                <a:gd name="T13" fmla="*/ 0 h 21600"/>
                <a:gd name="T14" fmla="*/ 21525 w 21600"/>
                <a:gd name="T15" fmla="*/ 11700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3471" y="9643"/>
                  </a:moveTo>
                  <a:cubicBezTo>
                    <a:pt x="4041" y="6037"/>
                    <a:pt x="7149" y="3380"/>
                    <a:pt x="10800" y="3381"/>
                  </a:cubicBezTo>
                  <a:cubicBezTo>
                    <a:pt x="14450" y="3381"/>
                    <a:pt x="17558" y="6037"/>
                    <a:pt x="18128" y="9643"/>
                  </a:cubicBezTo>
                  <a:lnTo>
                    <a:pt x="21467" y="9115"/>
                  </a:lnTo>
                  <a:cubicBezTo>
                    <a:pt x="20639" y="3866"/>
                    <a:pt x="16114" y="-1"/>
                    <a:pt x="10799" y="0"/>
                  </a:cubicBezTo>
                  <a:cubicBezTo>
                    <a:pt x="5485" y="0"/>
                    <a:pt x="960" y="3866"/>
                    <a:pt x="132" y="9115"/>
                  </a:cubicBezTo>
                  <a:lnTo>
                    <a:pt x="3471" y="9643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2" name="AutoShape 26"/>
            <p:cNvSpPr>
              <a:spLocks noChangeArrowheads="1"/>
            </p:cNvSpPr>
            <p:nvPr/>
          </p:nvSpPr>
          <p:spPr bwMode="auto">
            <a:xfrm rot="10800000">
              <a:off x="1920" y="2064"/>
              <a:ext cx="288" cy="288"/>
            </a:xfrm>
            <a:custGeom>
              <a:avLst/>
              <a:gdLst>
                <a:gd name="T0" fmla="*/ 144 w 21600"/>
                <a:gd name="T1" fmla="*/ 0 h 21600"/>
                <a:gd name="T2" fmla="*/ 24 w 21600"/>
                <a:gd name="T3" fmla="*/ 125 h 21600"/>
                <a:gd name="T4" fmla="*/ 144 w 21600"/>
                <a:gd name="T5" fmla="*/ 45 h 21600"/>
                <a:gd name="T6" fmla="*/ 264 w 21600"/>
                <a:gd name="T7" fmla="*/ 125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75 w 21600"/>
                <a:gd name="T13" fmla="*/ 0 h 21600"/>
                <a:gd name="T14" fmla="*/ 21525 w 21600"/>
                <a:gd name="T15" fmla="*/ 11700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3471" y="9643"/>
                  </a:moveTo>
                  <a:cubicBezTo>
                    <a:pt x="4041" y="6037"/>
                    <a:pt x="7149" y="3380"/>
                    <a:pt x="10800" y="3381"/>
                  </a:cubicBezTo>
                  <a:cubicBezTo>
                    <a:pt x="14450" y="3381"/>
                    <a:pt x="17558" y="6037"/>
                    <a:pt x="18128" y="9643"/>
                  </a:cubicBezTo>
                  <a:lnTo>
                    <a:pt x="21467" y="9115"/>
                  </a:lnTo>
                  <a:cubicBezTo>
                    <a:pt x="20639" y="3866"/>
                    <a:pt x="16114" y="-1"/>
                    <a:pt x="10799" y="0"/>
                  </a:cubicBezTo>
                  <a:cubicBezTo>
                    <a:pt x="5485" y="0"/>
                    <a:pt x="960" y="3866"/>
                    <a:pt x="132" y="9115"/>
                  </a:cubicBezTo>
                  <a:lnTo>
                    <a:pt x="3471" y="9643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3" name="AutoShape 27"/>
            <p:cNvSpPr>
              <a:spLocks noChangeArrowheads="1"/>
            </p:cNvSpPr>
            <p:nvPr/>
          </p:nvSpPr>
          <p:spPr bwMode="auto">
            <a:xfrm rot="10800000">
              <a:off x="1728" y="2256"/>
              <a:ext cx="288" cy="288"/>
            </a:xfrm>
            <a:custGeom>
              <a:avLst/>
              <a:gdLst>
                <a:gd name="T0" fmla="*/ 144 w 21600"/>
                <a:gd name="T1" fmla="*/ 0 h 21600"/>
                <a:gd name="T2" fmla="*/ 24 w 21600"/>
                <a:gd name="T3" fmla="*/ 125 h 21600"/>
                <a:gd name="T4" fmla="*/ 144 w 21600"/>
                <a:gd name="T5" fmla="*/ 45 h 21600"/>
                <a:gd name="T6" fmla="*/ 264 w 21600"/>
                <a:gd name="T7" fmla="*/ 125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75 w 21600"/>
                <a:gd name="T13" fmla="*/ 0 h 21600"/>
                <a:gd name="T14" fmla="*/ 21525 w 21600"/>
                <a:gd name="T15" fmla="*/ 11700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3471" y="9643"/>
                  </a:moveTo>
                  <a:cubicBezTo>
                    <a:pt x="4041" y="6037"/>
                    <a:pt x="7149" y="3380"/>
                    <a:pt x="10800" y="3381"/>
                  </a:cubicBezTo>
                  <a:cubicBezTo>
                    <a:pt x="14450" y="3381"/>
                    <a:pt x="17558" y="6037"/>
                    <a:pt x="18128" y="9643"/>
                  </a:cubicBezTo>
                  <a:lnTo>
                    <a:pt x="21467" y="9115"/>
                  </a:lnTo>
                  <a:cubicBezTo>
                    <a:pt x="20639" y="3866"/>
                    <a:pt x="16114" y="-1"/>
                    <a:pt x="10799" y="0"/>
                  </a:cubicBezTo>
                  <a:cubicBezTo>
                    <a:pt x="5485" y="0"/>
                    <a:pt x="960" y="3866"/>
                    <a:pt x="132" y="9115"/>
                  </a:cubicBezTo>
                  <a:lnTo>
                    <a:pt x="3471" y="9643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6" name="グループ化 15"/>
          <p:cNvGrpSpPr/>
          <p:nvPr/>
        </p:nvGrpSpPr>
        <p:grpSpPr>
          <a:xfrm>
            <a:off x="7878325" y="4729851"/>
            <a:ext cx="1717166" cy="1644398"/>
            <a:chOff x="6036670" y="2834725"/>
            <a:chExt cx="1717166" cy="1644398"/>
          </a:xfrm>
        </p:grpSpPr>
        <p:grpSp>
          <p:nvGrpSpPr>
            <p:cNvPr id="207" name="Group 33"/>
            <p:cNvGrpSpPr>
              <a:grpSpLocks/>
            </p:cNvGrpSpPr>
            <p:nvPr/>
          </p:nvGrpSpPr>
          <p:grpSpPr bwMode="auto">
            <a:xfrm>
              <a:off x="6036670" y="2834725"/>
              <a:ext cx="1022550" cy="1022548"/>
              <a:chOff x="1306" y="1820"/>
              <a:chExt cx="765" cy="765"/>
            </a:xfrm>
          </p:grpSpPr>
          <p:sp>
            <p:nvSpPr>
              <p:cNvPr id="208" name="Oval 34"/>
              <p:cNvSpPr>
                <a:spLocks noChangeArrowheads="1"/>
              </p:cNvSpPr>
              <p:nvPr/>
            </p:nvSpPr>
            <p:spPr bwMode="auto">
              <a:xfrm>
                <a:off x="1306" y="1820"/>
                <a:ext cx="765" cy="765"/>
              </a:xfrm>
              <a:prstGeom prst="ellipse">
                <a:avLst/>
              </a:prstGeom>
              <a:gradFill rotWithShape="1">
                <a:gsLst>
                  <a:gs pos="0">
                    <a:srgbClr val="FCFDFF"/>
                  </a:gs>
                  <a:gs pos="100000">
                    <a:srgbClr val="99CCFF"/>
                  </a:gs>
                </a:gsLst>
                <a:path path="shape">
                  <a:fillToRect l="50000" t="50000" r="50000" b="50000"/>
                </a:path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 algn="ctr">
                    <a:solidFill>
                      <a:srgbClr val="333333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09" name="Freeform 35"/>
              <p:cNvSpPr>
                <a:spLocks/>
              </p:cNvSpPr>
              <p:nvPr/>
            </p:nvSpPr>
            <p:spPr bwMode="auto">
              <a:xfrm>
                <a:off x="1308" y="1820"/>
                <a:ext cx="458" cy="352"/>
              </a:xfrm>
              <a:custGeom>
                <a:avLst/>
                <a:gdLst>
                  <a:gd name="T0" fmla="*/ 338 w 458"/>
                  <a:gd name="T1" fmla="*/ 0 h 352"/>
                  <a:gd name="T2" fmla="*/ 216 w 458"/>
                  <a:gd name="T3" fmla="*/ 32 h 352"/>
                  <a:gd name="T4" fmla="*/ 136 w 458"/>
                  <a:gd name="T5" fmla="*/ 84 h 352"/>
                  <a:gd name="T6" fmla="*/ 44 w 458"/>
                  <a:gd name="T7" fmla="*/ 186 h 352"/>
                  <a:gd name="T8" fmla="*/ 8 w 458"/>
                  <a:gd name="T9" fmla="*/ 284 h 352"/>
                  <a:gd name="T10" fmla="*/ 0 w 458"/>
                  <a:gd name="T11" fmla="*/ 352 h 352"/>
                  <a:gd name="T12" fmla="*/ 64 w 458"/>
                  <a:gd name="T13" fmla="*/ 268 h 352"/>
                  <a:gd name="T14" fmla="*/ 106 w 458"/>
                  <a:gd name="T15" fmla="*/ 314 h 352"/>
                  <a:gd name="T16" fmla="*/ 160 w 458"/>
                  <a:gd name="T17" fmla="*/ 326 h 352"/>
                  <a:gd name="T18" fmla="*/ 162 w 458"/>
                  <a:gd name="T19" fmla="*/ 286 h 352"/>
                  <a:gd name="T20" fmla="*/ 134 w 458"/>
                  <a:gd name="T21" fmla="*/ 254 h 352"/>
                  <a:gd name="T22" fmla="*/ 202 w 458"/>
                  <a:gd name="T23" fmla="*/ 252 h 352"/>
                  <a:gd name="T24" fmla="*/ 220 w 458"/>
                  <a:gd name="T25" fmla="*/ 214 h 352"/>
                  <a:gd name="T26" fmla="*/ 254 w 458"/>
                  <a:gd name="T27" fmla="*/ 178 h 352"/>
                  <a:gd name="T28" fmla="*/ 234 w 458"/>
                  <a:gd name="T29" fmla="*/ 132 h 352"/>
                  <a:gd name="T30" fmla="*/ 274 w 458"/>
                  <a:gd name="T31" fmla="*/ 98 h 352"/>
                  <a:gd name="T32" fmla="*/ 342 w 458"/>
                  <a:gd name="T33" fmla="*/ 90 h 352"/>
                  <a:gd name="T34" fmla="*/ 368 w 458"/>
                  <a:gd name="T35" fmla="*/ 62 h 352"/>
                  <a:gd name="T36" fmla="*/ 376 w 458"/>
                  <a:gd name="T37" fmla="*/ 34 h 352"/>
                  <a:gd name="T38" fmla="*/ 420 w 458"/>
                  <a:gd name="T39" fmla="*/ 26 h 352"/>
                  <a:gd name="T40" fmla="*/ 458 w 458"/>
                  <a:gd name="T41" fmla="*/ 10 h 352"/>
                  <a:gd name="T42" fmla="*/ 338 w 458"/>
                  <a:gd name="T43" fmla="*/ 0 h 352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</a:gdLst>
                <a:ahLst/>
                <a:cxnLst>
                  <a:cxn ang="T44">
                    <a:pos x="T0" y="T1"/>
                  </a:cxn>
                  <a:cxn ang="T45">
                    <a:pos x="T2" y="T3"/>
                  </a:cxn>
                  <a:cxn ang="T46">
                    <a:pos x="T4" y="T5"/>
                  </a:cxn>
                  <a:cxn ang="T47">
                    <a:pos x="T6" y="T7"/>
                  </a:cxn>
                  <a:cxn ang="T48">
                    <a:pos x="T8" y="T9"/>
                  </a:cxn>
                  <a:cxn ang="T49">
                    <a:pos x="T10" y="T11"/>
                  </a:cxn>
                  <a:cxn ang="T50">
                    <a:pos x="T12" y="T13"/>
                  </a:cxn>
                  <a:cxn ang="T51">
                    <a:pos x="T14" y="T15"/>
                  </a:cxn>
                  <a:cxn ang="T52">
                    <a:pos x="T16" y="T17"/>
                  </a:cxn>
                  <a:cxn ang="T53">
                    <a:pos x="T18" y="T19"/>
                  </a:cxn>
                  <a:cxn ang="T54">
                    <a:pos x="T20" y="T21"/>
                  </a:cxn>
                  <a:cxn ang="T55">
                    <a:pos x="T22" y="T23"/>
                  </a:cxn>
                  <a:cxn ang="T56">
                    <a:pos x="T24" y="T25"/>
                  </a:cxn>
                  <a:cxn ang="T57">
                    <a:pos x="T26" y="T27"/>
                  </a:cxn>
                  <a:cxn ang="T58">
                    <a:pos x="T28" y="T29"/>
                  </a:cxn>
                  <a:cxn ang="T59">
                    <a:pos x="T30" y="T31"/>
                  </a:cxn>
                  <a:cxn ang="T60">
                    <a:pos x="T32" y="T33"/>
                  </a:cxn>
                  <a:cxn ang="T61">
                    <a:pos x="T34" y="T35"/>
                  </a:cxn>
                  <a:cxn ang="T62">
                    <a:pos x="T36" y="T37"/>
                  </a:cxn>
                  <a:cxn ang="T63">
                    <a:pos x="T38" y="T39"/>
                  </a:cxn>
                  <a:cxn ang="T64">
                    <a:pos x="T40" y="T41"/>
                  </a:cxn>
                  <a:cxn ang="T65">
                    <a:pos x="T42" y="T43"/>
                  </a:cxn>
                </a:cxnLst>
                <a:rect l="0" t="0" r="r" b="b"/>
                <a:pathLst>
                  <a:path w="458" h="352">
                    <a:moveTo>
                      <a:pt x="338" y="0"/>
                    </a:moveTo>
                    <a:lnTo>
                      <a:pt x="216" y="32"/>
                    </a:lnTo>
                    <a:lnTo>
                      <a:pt x="136" y="84"/>
                    </a:lnTo>
                    <a:lnTo>
                      <a:pt x="44" y="186"/>
                    </a:lnTo>
                    <a:lnTo>
                      <a:pt x="8" y="284"/>
                    </a:lnTo>
                    <a:lnTo>
                      <a:pt x="0" y="352"/>
                    </a:lnTo>
                    <a:lnTo>
                      <a:pt x="64" y="268"/>
                    </a:lnTo>
                    <a:lnTo>
                      <a:pt x="106" y="314"/>
                    </a:lnTo>
                    <a:lnTo>
                      <a:pt x="160" y="326"/>
                    </a:lnTo>
                    <a:lnTo>
                      <a:pt x="162" y="286"/>
                    </a:lnTo>
                    <a:lnTo>
                      <a:pt x="134" y="254"/>
                    </a:lnTo>
                    <a:lnTo>
                      <a:pt x="202" y="252"/>
                    </a:lnTo>
                    <a:lnTo>
                      <a:pt x="220" y="214"/>
                    </a:lnTo>
                    <a:lnTo>
                      <a:pt x="254" y="178"/>
                    </a:lnTo>
                    <a:lnTo>
                      <a:pt x="234" y="132"/>
                    </a:lnTo>
                    <a:lnTo>
                      <a:pt x="274" y="98"/>
                    </a:lnTo>
                    <a:lnTo>
                      <a:pt x="342" y="90"/>
                    </a:lnTo>
                    <a:lnTo>
                      <a:pt x="368" y="62"/>
                    </a:lnTo>
                    <a:lnTo>
                      <a:pt x="376" y="34"/>
                    </a:lnTo>
                    <a:lnTo>
                      <a:pt x="420" y="26"/>
                    </a:lnTo>
                    <a:lnTo>
                      <a:pt x="458" y="10"/>
                    </a:lnTo>
                    <a:lnTo>
                      <a:pt x="338" y="0"/>
                    </a:lnTo>
                    <a:close/>
                  </a:path>
                </a:pathLst>
              </a:custGeom>
              <a:solidFill>
                <a:srgbClr val="33996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10" name="Freeform 36"/>
              <p:cNvSpPr>
                <a:spLocks/>
              </p:cNvSpPr>
              <p:nvPr/>
            </p:nvSpPr>
            <p:spPr bwMode="auto">
              <a:xfrm>
                <a:off x="1998" y="2038"/>
                <a:ext cx="70" cy="352"/>
              </a:xfrm>
              <a:custGeom>
                <a:avLst/>
                <a:gdLst>
                  <a:gd name="T0" fmla="*/ 28 w 70"/>
                  <a:gd name="T1" fmla="*/ 0 h 352"/>
                  <a:gd name="T2" fmla="*/ 36 w 70"/>
                  <a:gd name="T3" fmla="*/ 140 h 352"/>
                  <a:gd name="T4" fmla="*/ 16 w 70"/>
                  <a:gd name="T5" fmla="*/ 172 h 352"/>
                  <a:gd name="T6" fmla="*/ 8 w 70"/>
                  <a:gd name="T7" fmla="*/ 204 h 352"/>
                  <a:gd name="T8" fmla="*/ 24 w 70"/>
                  <a:gd name="T9" fmla="*/ 240 h 352"/>
                  <a:gd name="T10" fmla="*/ 0 w 70"/>
                  <a:gd name="T11" fmla="*/ 288 h 352"/>
                  <a:gd name="T12" fmla="*/ 26 w 70"/>
                  <a:gd name="T13" fmla="*/ 352 h 352"/>
                  <a:gd name="T14" fmla="*/ 64 w 70"/>
                  <a:gd name="T15" fmla="*/ 258 h 352"/>
                  <a:gd name="T16" fmla="*/ 70 w 70"/>
                  <a:gd name="T17" fmla="*/ 152 h 352"/>
                  <a:gd name="T18" fmla="*/ 62 w 70"/>
                  <a:gd name="T19" fmla="*/ 62 h 352"/>
                  <a:gd name="T20" fmla="*/ 28 w 70"/>
                  <a:gd name="T21" fmla="*/ 0 h 352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</a:gdLst>
                <a:ahLst/>
                <a:cxnLst>
                  <a:cxn ang="T22">
                    <a:pos x="T0" y="T1"/>
                  </a:cxn>
                  <a:cxn ang="T23">
                    <a:pos x="T2" y="T3"/>
                  </a:cxn>
                  <a:cxn ang="T24">
                    <a:pos x="T4" y="T5"/>
                  </a:cxn>
                  <a:cxn ang="T25">
                    <a:pos x="T6" y="T7"/>
                  </a:cxn>
                  <a:cxn ang="T26">
                    <a:pos x="T8" y="T9"/>
                  </a:cxn>
                  <a:cxn ang="T27">
                    <a:pos x="T10" y="T11"/>
                  </a:cxn>
                  <a:cxn ang="T28">
                    <a:pos x="T12" y="T13"/>
                  </a:cxn>
                  <a:cxn ang="T29">
                    <a:pos x="T14" y="T15"/>
                  </a:cxn>
                  <a:cxn ang="T30">
                    <a:pos x="T16" y="T17"/>
                  </a:cxn>
                  <a:cxn ang="T31">
                    <a:pos x="T18" y="T19"/>
                  </a:cxn>
                  <a:cxn ang="T32">
                    <a:pos x="T20" y="T21"/>
                  </a:cxn>
                </a:cxnLst>
                <a:rect l="0" t="0" r="r" b="b"/>
                <a:pathLst>
                  <a:path w="70" h="352">
                    <a:moveTo>
                      <a:pt x="28" y="0"/>
                    </a:moveTo>
                    <a:lnTo>
                      <a:pt x="36" y="140"/>
                    </a:lnTo>
                    <a:lnTo>
                      <a:pt x="16" y="172"/>
                    </a:lnTo>
                    <a:lnTo>
                      <a:pt x="8" y="204"/>
                    </a:lnTo>
                    <a:lnTo>
                      <a:pt x="24" y="240"/>
                    </a:lnTo>
                    <a:lnTo>
                      <a:pt x="0" y="288"/>
                    </a:lnTo>
                    <a:lnTo>
                      <a:pt x="26" y="352"/>
                    </a:lnTo>
                    <a:lnTo>
                      <a:pt x="64" y="258"/>
                    </a:lnTo>
                    <a:lnTo>
                      <a:pt x="70" y="152"/>
                    </a:lnTo>
                    <a:lnTo>
                      <a:pt x="62" y="62"/>
                    </a:lnTo>
                    <a:lnTo>
                      <a:pt x="28" y="0"/>
                    </a:lnTo>
                    <a:close/>
                  </a:path>
                </a:pathLst>
              </a:custGeom>
              <a:solidFill>
                <a:srgbClr val="33996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11" name="Freeform 37"/>
              <p:cNvSpPr>
                <a:spLocks/>
              </p:cNvSpPr>
              <p:nvPr/>
            </p:nvSpPr>
            <p:spPr bwMode="auto">
              <a:xfrm>
                <a:off x="1676" y="1898"/>
                <a:ext cx="36" cy="46"/>
              </a:xfrm>
              <a:custGeom>
                <a:avLst/>
                <a:gdLst>
                  <a:gd name="T0" fmla="*/ 6 w 36"/>
                  <a:gd name="T1" fmla="*/ 2 h 46"/>
                  <a:gd name="T2" fmla="*/ 0 w 36"/>
                  <a:gd name="T3" fmla="*/ 22 h 46"/>
                  <a:gd name="T4" fmla="*/ 6 w 36"/>
                  <a:gd name="T5" fmla="*/ 46 h 46"/>
                  <a:gd name="T6" fmla="*/ 36 w 36"/>
                  <a:gd name="T7" fmla="*/ 34 h 46"/>
                  <a:gd name="T8" fmla="*/ 34 w 36"/>
                  <a:gd name="T9" fmla="*/ 22 h 46"/>
                  <a:gd name="T10" fmla="*/ 26 w 36"/>
                  <a:gd name="T11" fmla="*/ 12 h 46"/>
                  <a:gd name="T12" fmla="*/ 34 w 36"/>
                  <a:gd name="T13" fmla="*/ 0 h 46"/>
                  <a:gd name="T14" fmla="*/ 6 w 36"/>
                  <a:gd name="T15" fmla="*/ 2 h 4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</a:gdLst>
                <a:ahLst/>
                <a:cxnLst>
                  <a:cxn ang="T16">
                    <a:pos x="T0" y="T1"/>
                  </a:cxn>
                  <a:cxn ang="T17">
                    <a:pos x="T2" y="T3"/>
                  </a:cxn>
                  <a:cxn ang="T18">
                    <a:pos x="T4" y="T5"/>
                  </a:cxn>
                  <a:cxn ang="T19">
                    <a:pos x="T6" y="T7"/>
                  </a:cxn>
                  <a:cxn ang="T20">
                    <a:pos x="T8" y="T9"/>
                  </a:cxn>
                  <a:cxn ang="T21">
                    <a:pos x="T10" y="T11"/>
                  </a:cxn>
                  <a:cxn ang="T22">
                    <a:pos x="T12" y="T13"/>
                  </a:cxn>
                  <a:cxn ang="T23">
                    <a:pos x="T14" y="T15"/>
                  </a:cxn>
                </a:cxnLst>
                <a:rect l="0" t="0" r="r" b="b"/>
                <a:pathLst>
                  <a:path w="36" h="46">
                    <a:moveTo>
                      <a:pt x="6" y="2"/>
                    </a:moveTo>
                    <a:lnTo>
                      <a:pt x="0" y="22"/>
                    </a:lnTo>
                    <a:lnTo>
                      <a:pt x="6" y="46"/>
                    </a:lnTo>
                    <a:lnTo>
                      <a:pt x="36" y="34"/>
                    </a:lnTo>
                    <a:lnTo>
                      <a:pt x="34" y="22"/>
                    </a:lnTo>
                    <a:lnTo>
                      <a:pt x="26" y="12"/>
                    </a:lnTo>
                    <a:lnTo>
                      <a:pt x="34" y="0"/>
                    </a:lnTo>
                    <a:lnTo>
                      <a:pt x="6" y="2"/>
                    </a:lnTo>
                    <a:close/>
                  </a:path>
                </a:pathLst>
              </a:custGeom>
              <a:solidFill>
                <a:srgbClr val="33996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12" name="Freeform 38"/>
              <p:cNvSpPr>
                <a:spLocks/>
              </p:cNvSpPr>
              <p:nvPr/>
            </p:nvSpPr>
            <p:spPr bwMode="auto">
              <a:xfrm>
                <a:off x="1610" y="1952"/>
                <a:ext cx="82" cy="90"/>
              </a:xfrm>
              <a:custGeom>
                <a:avLst/>
                <a:gdLst>
                  <a:gd name="T0" fmla="*/ 56 w 82"/>
                  <a:gd name="T1" fmla="*/ 2 h 90"/>
                  <a:gd name="T2" fmla="*/ 50 w 82"/>
                  <a:gd name="T3" fmla="*/ 32 h 90"/>
                  <a:gd name="T4" fmla="*/ 36 w 82"/>
                  <a:gd name="T5" fmla="*/ 52 h 90"/>
                  <a:gd name="T6" fmla="*/ 0 w 82"/>
                  <a:gd name="T7" fmla="*/ 66 h 90"/>
                  <a:gd name="T8" fmla="*/ 6 w 82"/>
                  <a:gd name="T9" fmla="*/ 88 h 90"/>
                  <a:gd name="T10" fmla="*/ 36 w 82"/>
                  <a:gd name="T11" fmla="*/ 90 h 90"/>
                  <a:gd name="T12" fmla="*/ 62 w 82"/>
                  <a:gd name="T13" fmla="*/ 70 h 90"/>
                  <a:gd name="T14" fmla="*/ 82 w 82"/>
                  <a:gd name="T15" fmla="*/ 42 h 90"/>
                  <a:gd name="T16" fmla="*/ 82 w 82"/>
                  <a:gd name="T17" fmla="*/ 20 h 90"/>
                  <a:gd name="T18" fmla="*/ 70 w 82"/>
                  <a:gd name="T19" fmla="*/ 0 h 90"/>
                  <a:gd name="T20" fmla="*/ 56 w 82"/>
                  <a:gd name="T21" fmla="*/ 2 h 90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</a:gdLst>
                <a:ahLst/>
                <a:cxnLst>
                  <a:cxn ang="T22">
                    <a:pos x="T0" y="T1"/>
                  </a:cxn>
                  <a:cxn ang="T23">
                    <a:pos x="T2" y="T3"/>
                  </a:cxn>
                  <a:cxn ang="T24">
                    <a:pos x="T4" y="T5"/>
                  </a:cxn>
                  <a:cxn ang="T25">
                    <a:pos x="T6" y="T7"/>
                  </a:cxn>
                  <a:cxn ang="T26">
                    <a:pos x="T8" y="T9"/>
                  </a:cxn>
                  <a:cxn ang="T27">
                    <a:pos x="T10" y="T11"/>
                  </a:cxn>
                  <a:cxn ang="T28">
                    <a:pos x="T12" y="T13"/>
                  </a:cxn>
                  <a:cxn ang="T29">
                    <a:pos x="T14" y="T15"/>
                  </a:cxn>
                  <a:cxn ang="T30">
                    <a:pos x="T16" y="T17"/>
                  </a:cxn>
                  <a:cxn ang="T31">
                    <a:pos x="T18" y="T19"/>
                  </a:cxn>
                  <a:cxn ang="T32">
                    <a:pos x="T20" y="T21"/>
                  </a:cxn>
                </a:cxnLst>
                <a:rect l="0" t="0" r="r" b="b"/>
                <a:pathLst>
                  <a:path w="82" h="90">
                    <a:moveTo>
                      <a:pt x="56" y="2"/>
                    </a:moveTo>
                    <a:lnTo>
                      <a:pt x="50" y="32"/>
                    </a:lnTo>
                    <a:lnTo>
                      <a:pt x="36" y="52"/>
                    </a:lnTo>
                    <a:lnTo>
                      <a:pt x="0" y="66"/>
                    </a:lnTo>
                    <a:lnTo>
                      <a:pt x="6" y="88"/>
                    </a:lnTo>
                    <a:lnTo>
                      <a:pt x="36" y="90"/>
                    </a:lnTo>
                    <a:lnTo>
                      <a:pt x="62" y="70"/>
                    </a:lnTo>
                    <a:lnTo>
                      <a:pt x="82" y="42"/>
                    </a:lnTo>
                    <a:lnTo>
                      <a:pt x="82" y="20"/>
                    </a:lnTo>
                    <a:lnTo>
                      <a:pt x="70" y="0"/>
                    </a:lnTo>
                    <a:lnTo>
                      <a:pt x="56" y="2"/>
                    </a:lnTo>
                    <a:close/>
                  </a:path>
                </a:pathLst>
              </a:custGeom>
              <a:solidFill>
                <a:srgbClr val="33996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13" name="Freeform 39"/>
              <p:cNvSpPr>
                <a:spLocks/>
              </p:cNvSpPr>
              <p:nvPr/>
            </p:nvSpPr>
            <p:spPr bwMode="auto">
              <a:xfrm>
                <a:off x="1586" y="2038"/>
                <a:ext cx="32" cy="56"/>
              </a:xfrm>
              <a:custGeom>
                <a:avLst/>
                <a:gdLst>
                  <a:gd name="T0" fmla="*/ 0 w 32"/>
                  <a:gd name="T1" fmla="*/ 0 h 56"/>
                  <a:gd name="T2" fmla="*/ 2 w 32"/>
                  <a:gd name="T3" fmla="*/ 22 h 56"/>
                  <a:gd name="T4" fmla="*/ 8 w 32"/>
                  <a:gd name="T5" fmla="*/ 56 h 56"/>
                  <a:gd name="T6" fmla="*/ 32 w 32"/>
                  <a:gd name="T7" fmla="*/ 50 h 56"/>
                  <a:gd name="T8" fmla="*/ 32 w 32"/>
                  <a:gd name="T9" fmla="*/ 32 h 56"/>
                  <a:gd name="T10" fmla="*/ 18 w 32"/>
                  <a:gd name="T11" fmla="*/ 6 h 56"/>
                  <a:gd name="T12" fmla="*/ 0 w 32"/>
                  <a:gd name="T13" fmla="*/ 0 h 5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0" t="0" r="r" b="b"/>
                <a:pathLst>
                  <a:path w="32" h="56">
                    <a:moveTo>
                      <a:pt x="0" y="0"/>
                    </a:moveTo>
                    <a:lnTo>
                      <a:pt x="2" y="22"/>
                    </a:lnTo>
                    <a:lnTo>
                      <a:pt x="8" y="56"/>
                    </a:lnTo>
                    <a:lnTo>
                      <a:pt x="32" y="50"/>
                    </a:lnTo>
                    <a:lnTo>
                      <a:pt x="32" y="32"/>
                    </a:lnTo>
                    <a:lnTo>
                      <a:pt x="18" y="6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3996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14" name="Freeform 40"/>
              <p:cNvSpPr>
                <a:spLocks/>
              </p:cNvSpPr>
              <p:nvPr/>
            </p:nvSpPr>
            <p:spPr bwMode="auto">
              <a:xfrm>
                <a:off x="1626" y="2051"/>
                <a:ext cx="42" cy="22"/>
              </a:xfrm>
              <a:custGeom>
                <a:avLst/>
                <a:gdLst>
                  <a:gd name="T0" fmla="*/ 32 w 42"/>
                  <a:gd name="T1" fmla="*/ 0 h 22"/>
                  <a:gd name="T2" fmla="*/ 0 w 42"/>
                  <a:gd name="T3" fmla="*/ 2 h 22"/>
                  <a:gd name="T4" fmla="*/ 14 w 42"/>
                  <a:gd name="T5" fmla="*/ 22 h 22"/>
                  <a:gd name="T6" fmla="*/ 40 w 42"/>
                  <a:gd name="T7" fmla="*/ 18 h 22"/>
                  <a:gd name="T8" fmla="*/ 42 w 42"/>
                  <a:gd name="T9" fmla="*/ 6 h 22"/>
                  <a:gd name="T10" fmla="*/ 32 w 42"/>
                  <a:gd name="T11" fmla="*/ 0 h 22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0" t="0" r="r" b="b"/>
                <a:pathLst>
                  <a:path w="42" h="22">
                    <a:moveTo>
                      <a:pt x="32" y="0"/>
                    </a:moveTo>
                    <a:lnTo>
                      <a:pt x="0" y="2"/>
                    </a:lnTo>
                    <a:lnTo>
                      <a:pt x="14" y="22"/>
                    </a:lnTo>
                    <a:lnTo>
                      <a:pt x="40" y="18"/>
                    </a:lnTo>
                    <a:lnTo>
                      <a:pt x="42" y="6"/>
                    </a:lnTo>
                    <a:lnTo>
                      <a:pt x="32" y="0"/>
                    </a:lnTo>
                    <a:close/>
                  </a:path>
                </a:pathLst>
              </a:custGeom>
              <a:solidFill>
                <a:srgbClr val="33996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15" name="Freeform 41"/>
              <p:cNvSpPr>
                <a:spLocks/>
              </p:cNvSpPr>
              <p:nvPr/>
            </p:nvSpPr>
            <p:spPr bwMode="auto">
              <a:xfrm>
                <a:off x="1444" y="2200"/>
                <a:ext cx="82" cy="94"/>
              </a:xfrm>
              <a:custGeom>
                <a:avLst/>
                <a:gdLst>
                  <a:gd name="T0" fmla="*/ 0 w 82"/>
                  <a:gd name="T1" fmla="*/ 0 h 94"/>
                  <a:gd name="T2" fmla="*/ 18 w 82"/>
                  <a:gd name="T3" fmla="*/ 42 h 94"/>
                  <a:gd name="T4" fmla="*/ 12 w 82"/>
                  <a:gd name="T5" fmla="*/ 74 h 94"/>
                  <a:gd name="T6" fmla="*/ 36 w 82"/>
                  <a:gd name="T7" fmla="*/ 94 h 94"/>
                  <a:gd name="T8" fmla="*/ 70 w 82"/>
                  <a:gd name="T9" fmla="*/ 94 h 94"/>
                  <a:gd name="T10" fmla="*/ 82 w 82"/>
                  <a:gd name="T11" fmla="*/ 68 h 94"/>
                  <a:gd name="T12" fmla="*/ 38 w 82"/>
                  <a:gd name="T13" fmla="*/ 72 h 94"/>
                  <a:gd name="T14" fmla="*/ 28 w 82"/>
                  <a:gd name="T15" fmla="*/ 42 h 94"/>
                  <a:gd name="T16" fmla="*/ 24 w 82"/>
                  <a:gd name="T17" fmla="*/ 20 h 94"/>
                  <a:gd name="T18" fmla="*/ 0 w 82"/>
                  <a:gd name="T19" fmla="*/ 0 h 94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</a:gdLst>
                <a:ahLst/>
                <a:cxnLst>
                  <a:cxn ang="T20">
                    <a:pos x="T0" y="T1"/>
                  </a:cxn>
                  <a:cxn ang="T21">
                    <a:pos x="T2" y="T3"/>
                  </a:cxn>
                  <a:cxn ang="T22">
                    <a:pos x="T4" y="T5"/>
                  </a:cxn>
                  <a:cxn ang="T23">
                    <a:pos x="T6" y="T7"/>
                  </a:cxn>
                  <a:cxn ang="T24">
                    <a:pos x="T8" y="T9"/>
                  </a:cxn>
                  <a:cxn ang="T25">
                    <a:pos x="T10" y="T11"/>
                  </a:cxn>
                  <a:cxn ang="T26">
                    <a:pos x="T12" y="T13"/>
                  </a:cxn>
                  <a:cxn ang="T27">
                    <a:pos x="T14" y="T15"/>
                  </a:cxn>
                  <a:cxn ang="T28">
                    <a:pos x="T16" y="T17"/>
                  </a:cxn>
                  <a:cxn ang="T29">
                    <a:pos x="T18" y="T19"/>
                  </a:cxn>
                </a:cxnLst>
                <a:rect l="0" t="0" r="r" b="b"/>
                <a:pathLst>
                  <a:path w="82" h="94">
                    <a:moveTo>
                      <a:pt x="0" y="0"/>
                    </a:moveTo>
                    <a:lnTo>
                      <a:pt x="18" y="42"/>
                    </a:lnTo>
                    <a:lnTo>
                      <a:pt x="12" y="74"/>
                    </a:lnTo>
                    <a:lnTo>
                      <a:pt x="36" y="94"/>
                    </a:lnTo>
                    <a:lnTo>
                      <a:pt x="70" y="94"/>
                    </a:lnTo>
                    <a:lnTo>
                      <a:pt x="82" y="68"/>
                    </a:lnTo>
                    <a:lnTo>
                      <a:pt x="38" y="72"/>
                    </a:lnTo>
                    <a:lnTo>
                      <a:pt x="28" y="42"/>
                    </a:lnTo>
                    <a:lnTo>
                      <a:pt x="24" y="2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3996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16" name="Freeform 42"/>
              <p:cNvSpPr>
                <a:spLocks/>
              </p:cNvSpPr>
              <p:nvPr/>
            </p:nvSpPr>
            <p:spPr bwMode="auto">
              <a:xfrm>
                <a:off x="1534" y="2192"/>
                <a:ext cx="52" cy="50"/>
              </a:xfrm>
              <a:custGeom>
                <a:avLst/>
                <a:gdLst>
                  <a:gd name="T0" fmla="*/ 36 w 52"/>
                  <a:gd name="T1" fmla="*/ 6 h 50"/>
                  <a:gd name="T2" fmla="*/ 20 w 52"/>
                  <a:gd name="T3" fmla="*/ 22 h 50"/>
                  <a:gd name="T4" fmla="*/ 0 w 52"/>
                  <a:gd name="T5" fmla="*/ 32 h 50"/>
                  <a:gd name="T6" fmla="*/ 20 w 52"/>
                  <a:gd name="T7" fmla="*/ 50 h 50"/>
                  <a:gd name="T8" fmla="*/ 40 w 52"/>
                  <a:gd name="T9" fmla="*/ 18 h 50"/>
                  <a:gd name="T10" fmla="*/ 52 w 52"/>
                  <a:gd name="T11" fmla="*/ 0 h 50"/>
                  <a:gd name="T12" fmla="*/ 36 w 52"/>
                  <a:gd name="T13" fmla="*/ 6 h 50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0" t="0" r="r" b="b"/>
                <a:pathLst>
                  <a:path w="52" h="50">
                    <a:moveTo>
                      <a:pt x="36" y="6"/>
                    </a:moveTo>
                    <a:lnTo>
                      <a:pt x="20" y="22"/>
                    </a:lnTo>
                    <a:lnTo>
                      <a:pt x="0" y="32"/>
                    </a:lnTo>
                    <a:lnTo>
                      <a:pt x="20" y="50"/>
                    </a:lnTo>
                    <a:lnTo>
                      <a:pt x="40" y="18"/>
                    </a:lnTo>
                    <a:lnTo>
                      <a:pt x="52" y="0"/>
                    </a:lnTo>
                    <a:lnTo>
                      <a:pt x="36" y="6"/>
                    </a:lnTo>
                    <a:close/>
                  </a:path>
                </a:pathLst>
              </a:custGeom>
              <a:solidFill>
                <a:srgbClr val="33996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17" name="Freeform 43"/>
              <p:cNvSpPr>
                <a:spLocks/>
              </p:cNvSpPr>
              <p:nvPr/>
            </p:nvSpPr>
            <p:spPr bwMode="auto">
              <a:xfrm>
                <a:off x="1668" y="2296"/>
                <a:ext cx="66" cy="24"/>
              </a:xfrm>
              <a:custGeom>
                <a:avLst/>
                <a:gdLst>
                  <a:gd name="T0" fmla="*/ 16 w 66"/>
                  <a:gd name="T1" fmla="*/ 4 h 24"/>
                  <a:gd name="T2" fmla="*/ 0 w 66"/>
                  <a:gd name="T3" fmla="*/ 20 h 24"/>
                  <a:gd name="T4" fmla="*/ 20 w 66"/>
                  <a:gd name="T5" fmla="*/ 24 h 24"/>
                  <a:gd name="T6" fmla="*/ 52 w 66"/>
                  <a:gd name="T7" fmla="*/ 24 h 24"/>
                  <a:gd name="T8" fmla="*/ 66 w 66"/>
                  <a:gd name="T9" fmla="*/ 12 h 24"/>
                  <a:gd name="T10" fmla="*/ 36 w 66"/>
                  <a:gd name="T11" fmla="*/ 0 h 24"/>
                  <a:gd name="T12" fmla="*/ 16 w 66"/>
                  <a:gd name="T13" fmla="*/ 4 h 24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0" t="0" r="r" b="b"/>
                <a:pathLst>
                  <a:path w="66" h="24">
                    <a:moveTo>
                      <a:pt x="16" y="4"/>
                    </a:moveTo>
                    <a:lnTo>
                      <a:pt x="0" y="20"/>
                    </a:lnTo>
                    <a:lnTo>
                      <a:pt x="20" y="24"/>
                    </a:lnTo>
                    <a:lnTo>
                      <a:pt x="52" y="24"/>
                    </a:lnTo>
                    <a:lnTo>
                      <a:pt x="66" y="12"/>
                    </a:lnTo>
                    <a:lnTo>
                      <a:pt x="36" y="0"/>
                    </a:lnTo>
                    <a:lnTo>
                      <a:pt x="16" y="4"/>
                    </a:lnTo>
                    <a:close/>
                  </a:path>
                </a:pathLst>
              </a:custGeom>
              <a:solidFill>
                <a:srgbClr val="33996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18" name="Freeform 44"/>
              <p:cNvSpPr>
                <a:spLocks/>
              </p:cNvSpPr>
              <p:nvPr/>
            </p:nvSpPr>
            <p:spPr bwMode="auto">
              <a:xfrm>
                <a:off x="1540" y="2342"/>
                <a:ext cx="218" cy="148"/>
              </a:xfrm>
              <a:custGeom>
                <a:avLst/>
                <a:gdLst>
                  <a:gd name="T0" fmla="*/ 4 w 218"/>
                  <a:gd name="T1" fmla="*/ 68 h 148"/>
                  <a:gd name="T2" fmla="*/ 80 w 218"/>
                  <a:gd name="T3" fmla="*/ 14 h 148"/>
                  <a:gd name="T4" fmla="*/ 114 w 218"/>
                  <a:gd name="T5" fmla="*/ 36 h 148"/>
                  <a:gd name="T6" fmla="*/ 134 w 218"/>
                  <a:gd name="T7" fmla="*/ 36 h 148"/>
                  <a:gd name="T8" fmla="*/ 158 w 218"/>
                  <a:gd name="T9" fmla="*/ 36 h 148"/>
                  <a:gd name="T10" fmla="*/ 154 w 218"/>
                  <a:gd name="T11" fmla="*/ 0 h 148"/>
                  <a:gd name="T12" fmla="*/ 184 w 218"/>
                  <a:gd name="T13" fmla="*/ 42 h 148"/>
                  <a:gd name="T14" fmla="*/ 212 w 218"/>
                  <a:gd name="T15" fmla="*/ 62 h 148"/>
                  <a:gd name="T16" fmla="*/ 218 w 218"/>
                  <a:gd name="T17" fmla="*/ 88 h 148"/>
                  <a:gd name="T18" fmla="*/ 182 w 218"/>
                  <a:gd name="T19" fmla="*/ 132 h 148"/>
                  <a:gd name="T20" fmla="*/ 154 w 218"/>
                  <a:gd name="T21" fmla="*/ 148 h 148"/>
                  <a:gd name="T22" fmla="*/ 102 w 218"/>
                  <a:gd name="T23" fmla="*/ 118 h 148"/>
                  <a:gd name="T24" fmla="*/ 54 w 218"/>
                  <a:gd name="T25" fmla="*/ 116 h 148"/>
                  <a:gd name="T26" fmla="*/ 14 w 218"/>
                  <a:gd name="T27" fmla="*/ 132 h 148"/>
                  <a:gd name="T28" fmla="*/ 0 w 218"/>
                  <a:gd name="T29" fmla="*/ 86 h 148"/>
                  <a:gd name="T30" fmla="*/ 4 w 218"/>
                  <a:gd name="T31" fmla="*/ 68 h 148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</a:gdLst>
                <a:ahLst/>
                <a:cxnLst>
                  <a:cxn ang="T32">
                    <a:pos x="T0" y="T1"/>
                  </a:cxn>
                  <a:cxn ang="T33">
                    <a:pos x="T2" y="T3"/>
                  </a:cxn>
                  <a:cxn ang="T34">
                    <a:pos x="T4" y="T5"/>
                  </a:cxn>
                  <a:cxn ang="T35">
                    <a:pos x="T6" y="T7"/>
                  </a:cxn>
                  <a:cxn ang="T36">
                    <a:pos x="T8" y="T9"/>
                  </a:cxn>
                  <a:cxn ang="T37">
                    <a:pos x="T10" y="T11"/>
                  </a:cxn>
                  <a:cxn ang="T38">
                    <a:pos x="T12" y="T13"/>
                  </a:cxn>
                  <a:cxn ang="T39">
                    <a:pos x="T14" y="T15"/>
                  </a:cxn>
                  <a:cxn ang="T40">
                    <a:pos x="T16" y="T17"/>
                  </a:cxn>
                  <a:cxn ang="T41">
                    <a:pos x="T18" y="T19"/>
                  </a:cxn>
                  <a:cxn ang="T42">
                    <a:pos x="T20" y="T21"/>
                  </a:cxn>
                  <a:cxn ang="T43">
                    <a:pos x="T22" y="T23"/>
                  </a:cxn>
                  <a:cxn ang="T44">
                    <a:pos x="T24" y="T25"/>
                  </a:cxn>
                  <a:cxn ang="T45">
                    <a:pos x="T26" y="T27"/>
                  </a:cxn>
                  <a:cxn ang="T46">
                    <a:pos x="T28" y="T29"/>
                  </a:cxn>
                  <a:cxn ang="T47">
                    <a:pos x="T30" y="T31"/>
                  </a:cxn>
                </a:cxnLst>
                <a:rect l="0" t="0" r="r" b="b"/>
                <a:pathLst>
                  <a:path w="218" h="148">
                    <a:moveTo>
                      <a:pt x="4" y="68"/>
                    </a:moveTo>
                    <a:lnTo>
                      <a:pt x="80" y="14"/>
                    </a:lnTo>
                    <a:lnTo>
                      <a:pt x="114" y="36"/>
                    </a:lnTo>
                    <a:lnTo>
                      <a:pt x="134" y="36"/>
                    </a:lnTo>
                    <a:lnTo>
                      <a:pt x="158" y="36"/>
                    </a:lnTo>
                    <a:lnTo>
                      <a:pt x="154" y="0"/>
                    </a:lnTo>
                    <a:lnTo>
                      <a:pt x="184" y="42"/>
                    </a:lnTo>
                    <a:lnTo>
                      <a:pt x="212" y="62"/>
                    </a:lnTo>
                    <a:lnTo>
                      <a:pt x="218" y="88"/>
                    </a:lnTo>
                    <a:lnTo>
                      <a:pt x="182" y="132"/>
                    </a:lnTo>
                    <a:lnTo>
                      <a:pt x="154" y="148"/>
                    </a:lnTo>
                    <a:lnTo>
                      <a:pt x="102" y="118"/>
                    </a:lnTo>
                    <a:lnTo>
                      <a:pt x="54" y="116"/>
                    </a:lnTo>
                    <a:lnTo>
                      <a:pt x="14" y="132"/>
                    </a:lnTo>
                    <a:lnTo>
                      <a:pt x="0" y="86"/>
                    </a:lnTo>
                    <a:lnTo>
                      <a:pt x="4" y="68"/>
                    </a:lnTo>
                    <a:close/>
                  </a:path>
                </a:pathLst>
              </a:custGeom>
              <a:solidFill>
                <a:srgbClr val="33996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19" name="Oval 45"/>
              <p:cNvSpPr>
                <a:spLocks noChangeArrowheads="1"/>
              </p:cNvSpPr>
              <p:nvPr/>
            </p:nvSpPr>
            <p:spPr bwMode="auto">
              <a:xfrm>
                <a:off x="1306" y="1820"/>
                <a:ext cx="765" cy="765"/>
              </a:xfrm>
              <a:prstGeom prst="ellipse">
                <a:avLst/>
              </a:prstGeom>
              <a:noFill/>
              <a:ln w="38100" algn="ctr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99CC00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238" name="環状矢印 237"/>
            <p:cNvSpPr/>
            <p:nvPr/>
          </p:nvSpPr>
          <p:spPr bwMode="auto">
            <a:xfrm rot="12600000">
              <a:off x="6169451" y="2894738"/>
              <a:ext cx="1584385" cy="1584385"/>
            </a:xfrm>
            <a:prstGeom prst="circularArrow">
              <a:avLst>
                <a:gd name="adj1" fmla="val 5146"/>
                <a:gd name="adj2" fmla="val 1142319"/>
                <a:gd name="adj3" fmla="val 18615042"/>
                <a:gd name="adj4" fmla="val 3567649"/>
                <a:gd name="adj5" fmla="val 9327"/>
              </a:avLst>
            </a:prstGeom>
            <a:solidFill>
              <a:srgbClr val="FFC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39" name="Group 46"/>
            <p:cNvGrpSpPr>
              <a:grpSpLocks/>
            </p:cNvGrpSpPr>
            <p:nvPr/>
          </p:nvGrpSpPr>
          <p:grpSpPr bwMode="auto">
            <a:xfrm>
              <a:off x="6617283" y="3284739"/>
              <a:ext cx="1022550" cy="1022548"/>
              <a:chOff x="512" y="1791"/>
              <a:chExt cx="538" cy="538"/>
            </a:xfrm>
          </p:grpSpPr>
          <p:sp>
            <p:nvSpPr>
              <p:cNvPr id="240" name="Oval 47"/>
              <p:cNvSpPr>
                <a:spLocks noChangeArrowheads="1"/>
              </p:cNvSpPr>
              <p:nvPr/>
            </p:nvSpPr>
            <p:spPr bwMode="auto">
              <a:xfrm>
                <a:off x="512" y="1791"/>
                <a:ext cx="538" cy="538"/>
              </a:xfrm>
              <a:prstGeom prst="ellipse">
                <a:avLst/>
              </a:prstGeom>
              <a:gradFill rotWithShape="1">
                <a:gsLst>
                  <a:gs pos="0">
                    <a:srgbClr val="FCFDFF"/>
                  </a:gs>
                  <a:gs pos="100000">
                    <a:srgbClr val="99CCFF"/>
                  </a:gs>
                </a:gsLst>
                <a:path path="shape">
                  <a:fillToRect l="50000" t="50000" r="50000" b="50000"/>
                </a:path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 algn="ctr">
                    <a:solidFill>
                      <a:srgbClr val="333333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41" name="Oval 48"/>
              <p:cNvSpPr>
                <a:spLocks noChangeArrowheads="1"/>
              </p:cNvSpPr>
              <p:nvPr/>
            </p:nvSpPr>
            <p:spPr bwMode="auto">
              <a:xfrm>
                <a:off x="512" y="1962"/>
                <a:ext cx="538" cy="198"/>
              </a:xfrm>
              <a:prstGeom prst="ellipse">
                <a:avLst/>
              </a:prstGeom>
              <a:noFill/>
              <a:ln w="19050" algn="ctr">
                <a:solidFill>
                  <a:srgbClr val="3366FF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99CC00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42" name="Oval 49"/>
              <p:cNvSpPr>
                <a:spLocks noChangeArrowheads="1"/>
              </p:cNvSpPr>
              <p:nvPr/>
            </p:nvSpPr>
            <p:spPr bwMode="auto">
              <a:xfrm>
                <a:off x="512" y="1877"/>
                <a:ext cx="538" cy="368"/>
              </a:xfrm>
              <a:prstGeom prst="ellipse">
                <a:avLst/>
              </a:prstGeom>
              <a:noFill/>
              <a:ln w="19050" algn="ctr">
                <a:solidFill>
                  <a:srgbClr val="3366FF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99CC00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43" name="Oval 50"/>
              <p:cNvSpPr>
                <a:spLocks noChangeArrowheads="1"/>
              </p:cNvSpPr>
              <p:nvPr/>
            </p:nvSpPr>
            <p:spPr bwMode="auto">
              <a:xfrm>
                <a:off x="512" y="1820"/>
                <a:ext cx="538" cy="482"/>
              </a:xfrm>
              <a:prstGeom prst="ellipse">
                <a:avLst/>
              </a:prstGeom>
              <a:noFill/>
              <a:ln w="19050" algn="ctr">
                <a:solidFill>
                  <a:srgbClr val="3366FF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99CC00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44" name="Oval 51"/>
              <p:cNvSpPr>
                <a:spLocks noChangeArrowheads="1"/>
              </p:cNvSpPr>
              <p:nvPr/>
            </p:nvSpPr>
            <p:spPr bwMode="auto">
              <a:xfrm rot="5400000">
                <a:off x="512" y="1961"/>
                <a:ext cx="538" cy="198"/>
              </a:xfrm>
              <a:prstGeom prst="ellipse">
                <a:avLst/>
              </a:prstGeom>
              <a:noFill/>
              <a:ln w="19050" algn="ctr">
                <a:solidFill>
                  <a:srgbClr val="3366FF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99CC00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45" name="Oval 52"/>
              <p:cNvSpPr>
                <a:spLocks noChangeArrowheads="1"/>
              </p:cNvSpPr>
              <p:nvPr/>
            </p:nvSpPr>
            <p:spPr bwMode="auto">
              <a:xfrm rot="5400000">
                <a:off x="512" y="1876"/>
                <a:ext cx="538" cy="368"/>
              </a:xfrm>
              <a:prstGeom prst="ellipse">
                <a:avLst/>
              </a:prstGeom>
              <a:noFill/>
              <a:ln w="19050" algn="ctr">
                <a:solidFill>
                  <a:srgbClr val="3366FF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99CC00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46" name="Oval 53"/>
              <p:cNvSpPr>
                <a:spLocks noChangeArrowheads="1"/>
              </p:cNvSpPr>
              <p:nvPr/>
            </p:nvSpPr>
            <p:spPr bwMode="auto">
              <a:xfrm rot="5400000">
                <a:off x="512" y="1819"/>
                <a:ext cx="538" cy="482"/>
              </a:xfrm>
              <a:prstGeom prst="ellipse">
                <a:avLst/>
              </a:prstGeom>
              <a:noFill/>
              <a:ln w="19050" algn="ctr">
                <a:solidFill>
                  <a:srgbClr val="3366FF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99CC00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47" name="Oval 54"/>
              <p:cNvSpPr>
                <a:spLocks noChangeArrowheads="1"/>
              </p:cNvSpPr>
              <p:nvPr/>
            </p:nvSpPr>
            <p:spPr bwMode="auto">
              <a:xfrm>
                <a:off x="512" y="1791"/>
                <a:ext cx="538" cy="538"/>
              </a:xfrm>
              <a:prstGeom prst="ellipse">
                <a:avLst/>
              </a:prstGeom>
              <a:noFill/>
              <a:ln w="38100" algn="ctr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99CC00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14" name="グループ化 13"/>
          <p:cNvGrpSpPr/>
          <p:nvPr/>
        </p:nvGrpSpPr>
        <p:grpSpPr>
          <a:xfrm>
            <a:off x="7975565" y="2874361"/>
            <a:ext cx="1432929" cy="1432926"/>
            <a:chOff x="7975565" y="2874361"/>
            <a:chExt cx="1432929" cy="1432926"/>
          </a:xfrm>
        </p:grpSpPr>
        <p:grpSp>
          <p:nvGrpSpPr>
            <p:cNvPr id="248" name="Group 46"/>
            <p:cNvGrpSpPr>
              <a:grpSpLocks/>
            </p:cNvGrpSpPr>
            <p:nvPr/>
          </p:nvGrpSpPr>
          <p:grpSpPr bwMode="auto">
            <a:xfrm>
              <a:off x="7975565" y="2874361"/>
              <a:ext cx="1432929" cy="1432926"/>
              <a:chOff x="512" y="1791"/>
              <a:chExt cx="538" cy="538"/>
            </a:xfrm>
          </p:grpSpPr>
          <p:sp>
            <p:nvSpPr>
              <p:cNvPr id="249" name="Oval 47"/>
              <p:cNvSpPr>
                <a:spLocks noChangeArrowheads="1"/>
              </p:cNvSpPr>
              <p:nvPr/>
            </p:nvSpPr>
            <p:spPr bwMode="auto">
              <a:xfrm>
                <a:off x="512" y="1791"/>
                <a:ext cx="538" cy="538"/>
              </a:xfrm>
              <a:prstGeom prst="ellipse">
                <a:avLst/>
              </a:prstGeom>
              <a:gradFill rotWithShape="1">
                <a:gsLst>
                  <a:gs pos="0">
                    <a:srgbClr val="FCFDFF"/>
                  </a:gs>
                  <a:gs pos="100000">
                    <a:srgbClr val="99CCFF"/>
                  </a:gs>
                </a:gsLst>
                <a:path path="shape">
                  <a:fillToRect l="50000" t="50000" r="50000" b="50000"/>
                </a:path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 algn="ctr">
                    <a:solidFill>
                      <a:srgbClr val="333333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0" name="Oval 48"/>
              <p:cNvSpPr>
                <a:spLocks noChangeArrowheads="1"/>
              </p:cNvSpPr>
              <p:nvPr/>
            </p:nvSpPr>
            <p:spPr bwMode="auto">
              <a:xfrm>
                <a:off x="512" y="1962"/>
                <a:ext cx="538" cy="198"/>
              </a:xfrm>
              <a:prstGeom prst="ellipse">
                <a:avLst/>
              </a:prstGeom>
              <a:noFill/>
              <a:ln w="19050" algn="ctr">
                <a:solidFill>
                  <a:srgbClr val="3366FF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99CC00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1" name="Oval 49"/>
              <p:cNvSpPr>
                <a:spLocks noChangeArrowheads="1"/>
              </p:cNvSpPr>
              <p:nvPr/>
            </p:nvSpPr>
            <p:spPr bwMode="auto">
              <a:xfrm>
                <a:off x="512" y="1877"/>
                <a:ext cx="538" cy="368"/>
              </a:xfrm>
              <a:prstGeom prst="ellipse">
                <a:avLst/>
              </a:prstGeom>
              <a:noFill/>
              <a:ln w="19050" algn="ctr">
                <a:solidFill>
                  <a:srgbClr val="3366FF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99CC00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2" name="Oval 50"/>
              <p:cNvSpPr>
                <a:spLocks noChangeArrowheads="1"/>
              </p:cNvSpPr>
              <p:nvPr/>
            </p:nvSpPr>
            <p:spPr bwMode="auto">
              <a:xfrm>
                <a:off x="512" y="1820"/>
                <a:ext cx="538" cy="482"/>
              </a:xfrm>
              <a:prstGeom prst="ellipse">
                <a:avLst/>
              </a:prstGeom>
              <a:noFill/>
              <a:ln w="19050" algn="ctr">
                <a:solidFill>
                  <a:srgbClr val="3366FF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99CC00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3" name="Oval 51"/>
              <p:cNvSpPr>
                <a:spLocks noChangeArrowheads="1"/>
              </p:cNvSpPr>
              <p:nvPr/>
            </p:nvSpPr>
            <p:spPr bwMode="auto">
              <a:xfrm rot="5400000">
                <a:off x="512" y="1961"/>
                <a:ext cx="538" cy="198"/>
              </a:xfrm>
              <a:prstGeom prst="ellipse">
                <a:avLst/>
              </a:prstGeom>
              <a:noFill/>
              <a:ln w="19050" algn="ctr">
                <a:solidFill>
                  <a:srgbClr val="3366FF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99CC00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4" name="Oval 52"/>
              <p:cNvSpPr>
                <a:spLocks noChangeArrowheads="1"/>
              </p:cNvSpPr>
              <p:nvPr/>
            </p:nvSpPr>
            <p:spPr bwMode="auto">
              <a:xfrm rot="5400000">
                <a:off x="512" y="1876"/>
                <a:ext cx="538" cy="368"/>
              </a:xfrm>
              <a:prstGeom prst="ellipse">
                <a:avLst/>
              </a:prstGeom>
              <a:noFill/>
              <a:ln w="19050" algn="ctr">
                <a:solidFill>
                  <a:srgbClr val="3366FF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99CC00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5" name="Oval 53"/>
              <p:cNvSpPr>
                <a:spLocks noChangeArrowheads="1"/>
              </p:cNvSpPr>
              <p:nvPr/>
            </p:nvSpPr>
            <p:spPr bwMode="auto">
              <a:xfrm rot="5400000">
                <a:off x="512" y="1819"/>
                <a:ext cx="538" cy="482"/>
              </a:xfrm>
              <a:prstGeom prst="ellipse">
                <a:avLst/>
              </a:prstGeom>
              <a:noFill/>
              <a:ln w="19050" algn="ctr">
                <a:solidFill>
                  <a:srgbClr val="3366FF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99CC00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6" name="Oval 54"/>
              <p:cNvSpPr>
                <a:spLocks noChangeArrowheads="1"/>
              </p:cNvSpPr>
              <p:nvPr/>
            </p:nvSpPr>
            <p:spPr bwMode="auto">
              <a:xfrm>
                <a:off x="512" y="1791"/>
                <a:ext cx="538" cy="538"/>
              </a:xfrm>
              <a:prstGeom prst="ellipse">
                <a:avLst/>
              </a:prstGeom>
              <a:noFill/>
              <a:ln w="38100" algn="ctr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99CC00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4" name="テキスト ボックス 3"/>
            <p:cNvSpPr txBox="1"/>
            <p:nvPr/>
          </p:nvSpPr>
          <p:spPr>
            <a:xfrm>
              <a:off x="8143471" y="3144079"/>
              <a:ext cx="1097118" cy="560230"/>
            </a:xfrm>
            <a:prstGeom prst="rect">
              <a:avLst/>
            </a:prstGeom>
            <a:noFill/>
            <a:effectLst>
              <a:reflection blurRad="6350" stA="50000" endA="300" endPos="90000" dir="5400000" sy="-100000" algn="bl" rotWithShape="0"/>
            </a:effectLst>
          </p:spPr>
          <p:txBody>
            <a:bodyPr wrap="none" rtlCol="0">
              <a:prstTxWarp prst="textCanUp">
                <a:avLst>
                  <a:gd name="adj" fmla="val 80907"/>
                </a:avLst>
              </a:prstTxWarp>
              <a:spAutoFit/>
            </a:bodyPr>
            <a:lstStyle/>
            <a:p>
              <a:r>
                <a:rPr kumimoji="1" lang="en-US" altLang="ja-JP" b="1" dirty="0" smtClean="0">
                  <a:ln>
                    <a:solidFill>
                      <a:schemeClr val="tx1"/>
                    </a:solidFill>
                  </a:ln>
                  <a:solidFill>
                    <a:schemeClr val="bg1"/>
                  </a:solidFill>
                  <a:effectLst>
                    <a:reflection blurRad="6350" stA="55000" endA="300" endPos="45500" dir="5400000" sy="-100000" algn="bl" rotWithShape="0"/>
                  </a:effectLst>
                  <a:latin typeface="+mj-ea"/>
                  <a:ea typeface="+mj-ea"/>
                </a:rPr>
                <a:t>Wi-Fi</a:t>
              </a:r>
              <a:endParaRPr kumimoji="1" lang="ja-JP" altLang="en-US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effectLst>
                  <a:reflection blurRad="6350" stA="55000" endA="300" endPos="45500" dir="5400000" sy="-100000" algn="bl" rotWithShape="0"/>
                </a:effectLst>
                <a:latin typeface="+mj-ea"/>
                <a:ea typeface="+mj-ea"/>
              </a:endParaRPr>
            </a:p>
          </p:txBody>
        </p:sp>
      </p:grpSp>
      <p:grpSp>
        <p:nvGrpSpPr>
          <p:cNvPr id="13" name="グループ化 12"/>
          <p:cNvGrpSpPr/>
          <p:nvPr/>
        </p:nvGrpSpPr>
        <p:grpSpPr>
          <a:xfrm>
            <a:off x="4185909" y="4736197"/>
            <a:ext cx="1532176" cy="1540575"/>
            <a:chOff x="4185909" y="4736197"/>
            <a:chExt cx="1532176" cy="1540575"/>
          </a:xfrm>
        </p:grpSpPr>
        <p:sp>
          <p:nvSpPr>
            <p:cNvPr id="12" name="ドーナツ 11"/>
            <p:cNvSpPr/>
            <p:nvPr/>
          </p:nvSpPr>
          <p:spPr bwMode="auto">
            <a:xfrm>
              <a:off x="4185909" y="4736197"/>
              <a:ext cx="1532176" cy="1532176"/>
            </a:xfrm>
            <a:prstGeom prst="donut">
              <a:avLst>
                <a:gd name="adj" fmla="val 13054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66" name="グループ化 265"/>
            <p:cNvGrpSpPr/>
            <p:nvPr/>
          </p:nvGrpSpPr>
          <p:grpSpPr>
            <a:xfrm>
              <a:off x="4464464" y="4736197"/>
              <a:ext cx="941470" cy="1540575"/>
              <a:chOff x="4689384" y="4723740"/>
              <a:chExt cx="941470" cy="1540575"/>
            </a:xfrm>
          </p:grpSpPr>
          <p:sp>
            <p:nvSpPr>
              <p:cNvPr id="267" name="正方形/長方形 266"/>
              <p:cNvSpPr/>
              <p:nvPr/>
            </p:nvSpPr>
            <p:spPr bwMode="auto">
              <a:xfrm>
                <a:off x="5163830" y="4804163"/>
                <a:ext cx="93816" cy="371181"/>
              </a:xfrm>
              <a:prstGeom prst="rect">
                <a:avLst/>
              </a:prstGeom>
              <a:solidFill>
                <a:schemeClr val="accent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8" name="角丸四角形 267"/>
              <p:cNvSpPr/>
              <p:nvPr/>
            </p:nvSpPr>
            <p:spPr bwMode="auto">
              <a:xfrm>
                <a:off x="4991112" y="5069866"/>
                <a:ext cx="443208" cy="207289"/>
              </a:xfrm>
              <a:prstGeom prst="roundRect">
                <a:avLst/>
              </a:prstGeom>
              <a:solidFill>
                <a:schemeClr val="accent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9" name="角丸四角形 268"/>
              <p:cNvSpPr/>
              <p:nvPr/>
            </p:nvSpPr>
            <p:spPr bwMode="auto">
              <a:xfrm>
                <a:off x="4824726" y="5169142"/>
                <a:ext cx="806128" cy="1095173"/>
              </a:xfrm>
              <a:prstGeom prst="roundRect">
                <a:avLst/>
              </a:prstGeom>
              <a:solidFill>
                <a:srgbClr val="00B0F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0" name="アーチ 269"/>
              <p:cNvSpPr/>
              <p:nvPr/>
            </p:nvSpPr>
            <p:spPr bwMode="auto">
              <a:xfrm rot="16610534">
                <a:off x="4689384" y="4761693"/>
                <a:ext cx="655652" cy="655652"/>
              </a:xfrm>
              <a:prstGeom prst="blockArc">
                <a:avLst>
                  <a:gd name="adj1" fmla="val 16303214"/>
                  <a:gd name="adj2" fmla="val 386139"/>
                  <a:gd name="adj3" fmla="val 8628"/>
                </a:avLst>
              </a:prstGeom>
              <a:solidFill>
                <a:schemeClr val="accent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1" name="角丸四角形 270"/>
              <p:cNvSpPr/>
              <p:nvPr/>
            </p:nvSpPr>
            <p:spPr bwMode="auto">
              <a:xfrm>
                <a:off x="5060952" y="4723740"/>
                <a:ext cx="303528" cy="141962"/>
              </a:xfrm>
              <a:prstGeom prst="roundRect">
                <a:avLst/>
              </a:prstGeom>
              <a:solidFill>
                <a:schemeClr val="accent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2" name="正方形/長方形 271"/>
              <p:cNvSpPr/>
              <p:nvPr/>
            </p:nvSpPr>
            <p:spPr bwMode="auto">
              <a:xfrm>
                <a:off x="4974336" y="5327097"/>
                <a:ext cx="519291" cy="802203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3" name="テキスト ボックス 272"/>
              <p:cNvSpPr txBox="1"/>
              <p:nvPr/>
            </p:nvSpPr>
            <p:spPr>
              <a:xfrm>
                <a:off x="4983480" y="5330409"/>
                <a:ext cx="461665" cy="784830"/>
              </a:xfrm>
              <a:prstGeom prst="rect">
                <a:avLst/>
              </a:prstGeom>
              <a:noFill/>
            </p:spPr>
            <p:txBody>
              <a:bodyPr vert="eaVert" wrap="none" rtlCol="0">
                <a:spAutoFit/>
              </a:bodyPr>
              <a:lstStyle/>
              <a:p>
                <a:r>
                  <a:rPr kumimoji="1" lang="ja-JP" altLang="en-US" b="1" dirty="0" smtClean="0">
                    <a:solidFill>
                      <a:srgbClr val="FF0000"/>
                    </a:solidFill>
                    <a:latin typeface="+mj-ea"/>
                    <a:ea typeface="+mj-ea"/>
                  </a:rPr>
                  <a:t>消毒液</a:t>
                </a:r>
                <a:endParaRPr kumimoji="1" lang="ja-JP" altLang="en-US" b="1" dirty="0">
                  <a:solidFill>
                    <a:srgbClr val="FF0000"/>
                  </a:solidFill>
                  <a:latin typeface="+mj-ea"/>
                  <a:ea typeface="+mj-ea"/>
                </a:endParaRPr>
              </a:p>
            </p:txBody>
          </p:sp>
        </p:grpSp>
      </p:grpSp>
      <p:sp>
        <p:nvSpPr>
          <p:cNvPr id="294" name="ドーナツ 293"/>
          <p:cNvSpPr/>
          <p:nvPr/>
        </p:nvSpPr>
        <p:spPr bwMode="auto">
          <a:xfrm>
            <a:off x="6033120" y="4723931"/>
            <a:ext cx="1593981" cy="1593981"/>
          </a:xfrm>
          <a:prstGeom prst="donut">
            <a:avLst>
              <a:gd name="adj" fmla="val 13054"/>
            </a:avLst>
          </a:prstGeom>
          <a:solidFill>
            <a:srgbClr val="FF0000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2" name="グループ化 21"/>
          <p:cNvGrpSpPr/>
          <p:nvPr/>
        </p:nvGrpSpPr>
        <p:grpSpPr>
          <a:xfrm rot="13500000">
            <a:off x="6385640" y="4579375"/>
            <a:ext cx="722808" cy="1928154"/>
            <a:chOff x="6350000" y="3108594"/>
            <a:chExt cx="883920" cy="2357930"/>
          </a:xfrm>
        </p:grpSpPr>
        <p:sp>
          <p:nvSpPr>
            <p:cNvPr id="19" name="フローチャート: データ 18"/>
            <p:cNvSpPr/>
            <p:nvPr/>
          </p:nvSpPr>
          <p:spPr bwMode="auto">
            <a:xfrm rot="16200000">
              <a:off x="5720117" y="4549866"/>
              <a:ext cx="1548320" cy="277606"/>
            </a:xfrm>
            <a:prstGeom prst="flowChartInputOutput">
              <a:avLst/>
            </a:prstGeom>
            <a:solidFill>
              <a:srgbClr val="00B05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6" name="フローチャート: データ 295"/>
            <p:cNvSpPr/>
            <p:nvPr/>
          </p:nvSpPr>
          <p:spPr bwMode="auto">
            <a:xfrm rot="5400000" flipH="1">
              <a:off x="6318449" y="4549866"/>
              <a:ext cx="1548320" cy="277606"/>
            </a:xfrm>
            <a:prstGeom prst="flowChartInputOutput">
              <a:avLst/>
            </a:prstGeom>
            <a:solidFill>
              <a:srgbClr val="00B05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フローチャート: 処理 19"/>
            <p:cNvSpPr/>
            <p:nvPr/>
          </p:nvSpPr>
          <p:spPr bwMode="auto">
            <a:xfrm>
              <a:off x="6633080" y="4216341"/>
              <a:ext cx="320726" cy="1250183"/>
            </a:xfrm>
            <a:prstGeom prst="flowChartProcess">
              <a:avLst/>
            </a:prstGeom>
            <a:solidFill>
              <a:srgbClr val="92D05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フリーフォーム 20"/>
            <p:cNvSpPr/>
            <p:nvPr/>
          </p:nvSpPr>
          <p:spPr bwMode="auto">
            <a:xfrm>
              <a:off x="6350000" y="3119120"/>
              <a:ext cx="883920" cy="1097280"/>
            </a:xfrm>
            <a:custGeom>
              <a:avLst/>
              <a:gdLst>
                <a:gd name="connsiteX0" fmla="*/ 436880 w 883920"/>
                <a:gd name="connsiteY0" fmla="*/ 0 h 1097280"/>
                <a:gd name="connsiteX1" fmla="*/ 0 w 883920"/>
                <a:gd name="connsiteY1" fmla="*/ 797560 h 1097280"/>
                <a:gd name="connsiteX2" fmla="*/ 279400 w 883920"/>
                <a:gd name="connsiteY2" fmla="*/ 1097280 h 1097280"/>
                <a:gd name="connsiteX3" fmla="*/ 599440 w 883920"/>
                <a:gd name="connsiteY3" fmla="*/ 1097280 h 1097280"/>
                <a:gd name="connsiteX4" fmla="*/ 883920 w 883920"/>
                <a:gd name="connsiteY4" fmla="*/ 797560 h 1097280"/>
                <a:gd name="connsiteX5" fmla="*/ 436880 w 883920"/>
                <a:gd name="connsiteY5" fmla="*/ 0 h 1097280"/>
                <a:gd name="connsiteX0" fmla="*/ 436880 w 883920"/>
                <a:gd name="connsiteY0" fmla="*/ 0 h 1097280"/>
                <a:gd name="connsiteX1" fmla="*/ 0 w 883920"/>
                <a:gd name="connsiteY1" fmla="*/ 797560 h 1097280"/>
                <a:gd name="connsiteX2" fmla="*/ 279400 w 883920"/>
                <a:gd name="connsiteY2" fmla="*/ 1097280 h 1097280"/>
                <a:gd name="connsiteX3" fmla="*/ 614680 w 883920"/>
                <a:gd name="connsiteY3" fmla="*/ 1097280 h 1097280"/>
                <a:gd name="connsiteX4" fmla="*/ 883920 w 883920"/>
                <a:gd name="connsiteY4" fmla="*/ 797560 h 1097280"/>
                <a:gd name="connsiteX5" fmla="*/ 436880 w 883920"/>
                <a:gd name="connsiteY5" fmla="*/ 0 h 10972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883920" h="1097280">
                  <a:moveTo>
                    <a:pt x="436880" y="0"/>
                  </a:moveTo>
                  <a:lnTo>
                    <a:pt x="0" y="797560"/>
                  </a:lnTo>
                  <a:lnTo>
                    <a:pt x="279400" y="1097280"/>
                  </a:lnTo>
                  <a:lnTo>
                    <a:pt x="614680" y="1097280"/>
                  </a:lnTo>
                  <a:lnTo>
                    <a:pt x="883920" y="797560"/>
                  </a:lnTo>
                  <a:lnTo>
                    <a:pt x="436880" y="0"/>
                  </a:lnTo>
                  <a:close/>
                </a:path>
              </a:pathLst>
            </a:custGeom>
            <a:solidFill>
              <a:srgbClr val="FFCC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8" name="二等辺三角形 297"/>
            <p:cNvSpPr/>
            <p:nvPr/>
          </p:nvSpPr>
          <p:spPr bwMode="auto">
            <a:xfrm>
              <a:off x="6630127" y="3108594"/>
              <a:ext cx="319314" cy="293418"/>
            </a:xfrm>
            <a:prstGeom prst="triangle">
              <a:avLst/>
            </a:prstGeom>
            <a:solidFill>
              <a:schemeClr val="tx1">
                <a:lumMod val="50000"/>
                <a:lumOff val="5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00" name="Group 192"/>
          <p:cNvGrpSpPr>
            <a:grpSpLocks/>
          </p:cNvGrpSpPr>
          <p:nvPr/>
        </p:nvGrpSpPr>
        <p:grpSpPr bwMode="auto">
          <a:xfrm>
            <a:off x="6033120" y="2906611"/>
            <a:ext cx="1584325" cy="1368425"/>
            <a:chOff x="1623" y="2840"/>
            <a:chExt cx="998" cy="862"/>
          </a:xfrm>
        </p:grpSpPr>
        <p:grpSp>
          <p:nvGrpSpPr>
            <p:cNvPr id="301" name="Group 193"/>
            <p:cNvGrpSpPr>
              <a:grpSpLocks/>
            </p:cNvGrpSpPr>
            <p:nvPr/>
          </p:nvGrpSpPr>
          <p:grpSpPr bwMode="auto">
            <a:xfrm>
              <a:off x="1623" y="2840"/>
              <a:ext cx="998" cy="862"/>
              <a:chOff x="1623" y="2840"/>
              <a:chExt cx="998" cy="862"/>
            </a:xfrm>
          </p:grpSpPr>
          <p:sp>
            <p:nvSpPr>
              <p:cNvPr id="304" name="Rectangle 194"/>
              <p:cNvSpPr>
                <a:spLocks noChangeArrowheads="1"/>
              </p:cNvSpPr>
              <p:nvPr/>
            </p:nvSpPr>
            <p:spPr bwMode="auto">
              <a:xfrm>
                <a:off x="1623" y="3067"/>
                <a:ext cx="998" cy="635"/>
              </a:xfrm>
              <a:prstGeom prst="rect">
                <a:avLst/>
              </a:prstGeom>
              <a:solidFill>
                <a:srgbClr val="0000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5" name="AutoShape 195"/>
              <p:cNvSpPr>
                <a:spLocks noChangeArrowheads="1"/>
              </p:cNvSpPr>
              <p:nvPr/>
            </p:nvSpPr>
            <p:spPr bwMode="auto">
              <a:xfrm>
                <a:off x="1850" y="2840"/>
                <a:ext cx="544" cy="544"/>
              </a:xfrm>
              <a:custGeom>
                <a:avLst/>
                <a:gdLst>
                  <a:gd name="G0" fmla="+- 8747 0 0"/>
                  <a:gd name="G1" fmla="+- -11592063 0 0"/>
                  <a:gd name="G2" fmla="+- 0 0 -11592063"/>
                  <a:gd name="T0" fmla="*/ 0 256 1"/>
                  <a:gd name="T1" fmla="*/ 180 256 1"/>
                  <a:gd name="G3" fmla="+- -11592063 T0 T1"/>
                  <a:gd name="T2" fmla="*/ 0 256 1"/>
                  <a:gd name="T3" fmla="*/ 90 256 1"/>
                  <a:gd name="G4" fmla="+- -11592063 T2 T3"/>
                  <a:gd name="G5" fmla="*/ G4 2 1"/>
                  <a:gd name="T4" fmla="*/ 90 256 1"/>
                  <a:gd name="T5" fmla="*/ 0 256 1"/>
                  <a:gd name="G6" fmla="+- -11592063 T4 T5"/>
                  <a:gd name="G7" fmla="*/ G6 2 1"/>
                  <a:gd name="G8" fmla="abs -11592063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8747"/>
                  <a:gd name="G18" fmla="*/ 8747 1 2"/>
                  <a:gd name="G19" fmla="+- G18 5400 0"/>
                  <a:gd name="G20" fmla="cos G19 -11592063"/>
                  <a:gd name="G21" fmla="sin G19 -11592063"/>
                  <a:gd name="G22" fmla="+- G20 10800 0"/>
                  <a:gd name="G23" fmla="+- G21 10800 0"/>
                  <a:gd name="G24" fmla="+- 10800 0 G20"/>
                  <a:gd name="G25" fmla="+- 8747 10800 0"/>
                  <a:gd name="G26" fmla="?: G9 G17 G25"/>
                  <a:gd name="G27" fmla="?: G9 0 21600"/>
                  <a:gd name="G28" fmla="cos 10800 -11592063"/>
                  <a:gd name="G29" fmla="sin 10800 -11592063"/>
                  <a:gd name="G30" fmla="sin 8747 -11592063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-11592063 G34 0"/>
                  <a:gd name="G36" fmla="?: G6 G35 G31"/>
                  <a:gd name="G37" fmla="+- 21600 0 G36"/>
                  <a:gd name="G38" fmla="?: G4 0 G33"/>
                  <a:gd name="G39" fmla="?: -11592063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1040 w 21600"/>
                  <a:gd name="T15" fmla="*/ 10268 h 21600"/>
                  <a:gd name="T16" fmla="*/ 10800 w 21600"/>
                  <a:gd name="T17" fmla="*/ 2053 h 21600"/>
                  <a:gd name="T18" fmla="*/ 20560 w 21600"/>
                  <a:gd name="T19" fmla="*/ 10268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2065" y="10324"/>
                    </a:moveTo>
                    <a:cubicBezTo>
                      <a:pt x="2318" y="5685"/>
                      <a:pt x="6154" y="2052"/>
                      <a:pt x="10800" y="2053"/>
                    </a:cubicBezTo>
                    <a:cubicBezTo>
                      <a:pt x="15445" y="2053"/>
                      <a:pt x="19281" y="5685"/>
                      <a:pt x="19534" y="10324"/>
                    </a:cubicBezTo>
                    <a:lnTo>
                      <a:pt x="21584" y="10212"/>
                    </a:lnTo>
                    <a:cubicBezTo>
                      <a:pt x="21271" y="4484"/>
                      <a:pt x="16536" y="-1"/>
                      <a:pt x="10799" y="0"/>
                    </a:cubicBezTo>
                    <a:cubicBezTo>
                      <a:pt x="5063" y="0"/>
                      <a:pt x="328" y="4484"/>
                      <a:pt x="15" y="10212"/>
                    </a:cubicBezTo>
                    <a:close/>
                  </a:path>
                </a:pathLst>
              </a:custGeom>
              <a:solidFill>
                <a:srgbClr val="0000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302" name="WordArt 196"/>
            <p:cNvSpPr>
              <a:spLocks noChangeArrowheads="1" noChangeShapeType="1" noTextEdit="1"/>
            </p:cNvSpPr>
            <p:nvPr/>
          </p:nvSpPr>
          <p:spPr bwMode="auto">
            <a:xfrm>
              <a:off x="1714" y="3113"/>
              <a:ext cx="817" cy="319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en-US" altLang="ja-JP" sz="3600" b="1" kern="10">
                  <a:solidFill>
                    <a:srgbClr val="FFFFFF"/>
                  </a:solidFill>
                  <a:latin typeface="メイリオ"/>
                  <a:ea typeface="メイリオ"/>
                  <a:cs typeface="メイリオ"/>
                </a:rPr>
                <a:t>TAKE OUT</a:t>
              </a:r>
              <a:endParaRPr lang="ja-JP" altLang="en-US" sz="3600" b="1" kern="10">
                <a:solidFill>
                  <a:srgbClr val="FFFFFF"/>
                </a:solidFill>
                <a:latin typeface="メイリオ"/>
                <a:ea typeface="メイリオ"/>
                <a:cs typeface="メイリオ"/>
              </a:endParaRPr>
            </a:p>
          </p:txBody>
        </p:sp>
        <p:sp>
          <p:nvSpPr>
            <p:cNvPr id="303" name="WordArt 197"/>
            <p:cNvSpPr>
              <a:spLocks noChangeArrowheads="1" noChangeShapeType="1" noTextEdit="1"/>
            </p:cNvSpPr>
            <p:nvPr/>
          </p:nvSpPr>
          <p:spPr bwMode="auto">
            <a:xfrm>
              <a:off x="1850" y="3475"/>
              <a:ext cx="544" cy="182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en-US" altLang="ja-JP" sz="3600" b="1" kern="10">
                  <a:solidFill>
                    <a:srgbClr val="FFFFFF"/>
                  </a:solidFill>
                  <a:latin typeface="メイリオ"/>
                  <a:ea typeface="メイリオ"/>
                  <a:cs typeface="メイリオ"/>
                </a:rPr>
                <a:t>OK!</a:t>
              </a:r>
              <a:endParaRPr lang="ja-JP" altLang="en-US" sz="3600" b="1" kern="10">
                <a:solidFill>
                  <a:srgbClr val="FFFFFF"/>
                </a:solidFill>
                <a:latin typeface="メイリオ"/>
                <a:ea typeface="メイリオ"/>
                <a:cs typeface="メイリオ"/>
              </a:endParaRPr>
            </a:p>
          </p:txBody>
        </p:sp>
      </p:grpSp>
      <p:grpSp>
        <p:nvGrpSpPr>
          <p:cNvPr id="23" name="グループ化 22"/>
          <p:cNvGrpSpPr/>
          <p:nvPr/>
        </p:nvGrpSpPr>
        <p:grpSpPr>
          <a:xfrm>
            <a:off x="8026310" y="958247"/>
            <a:ext cx="1382184" cy="1382184"/>
            <a:chOff x="8129518" y="958247"/>
            <a:chExt cx="981950" cy="981950"/>
          </a:xfrm>
        </p:grpSpPr>
        <p:sp>
          <p:nvSpPr>
            <p:cNvPr id="310" name="AutoShape 153"/>
            <p:cNvSpPr>
              <a:spLocks noChangeArrowheads="1"/>
            </p:cNvSpPr>
            <p:nvPr/>
          </p:nvSpPr>
          <p:spPr bwMode="auto">
            <a:xfrm>
              <a:off x="8510746" y="1722628"/>
              <a:ext cx="221421" cy="163658"/>
            </a:xfrm>
            <a:prstGeom prst="roundRect">
              <a:avLst>
                <a:gd name="adj" fmla="val 16667"/>
              </a:avLst>
            </a:prstGeom>
            <a:solidFill>
              <a:srgbClr val="808080">
                <a:alpha val="60001"/>
              </a:srgbClr>
            </a:solidFill>
            <a:ln w="28575">
              <a:solidFill>
                <a:srgbClr val="333333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1" name="AutoShape 154"/>
            <p:cNvSpPr>
              <a:spLocks noChangeArrowheads="1"/>
            </p:cNvSpPr>
            <p:nvPr/>
          </p:nvSpPr>
          <p:spPr bwMode="auto">
            <a:xfrm>
              <a:off x="8129518" y="958247"/>
              <a:ext cx="981950" cy="764382"/>
            </a:xfrm>
            <a:prstGeom prst="roundRect">
              <a:avLst>
                <a:gd name="adj" fmla="val 16667"/>
              </a:avLst>
            </a:prstGeom>
            <a:solidFill>
              <a:srgbClr val="808080">
                <a:alpha val="60001"/>
              </a:srgbClr>
            </a:solidFill>
            <a:ln w="28575">
              <a:solidFill>
                <a:srgbClr val="333333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2" name="AutoShape 155"/>
            <p:cNvSpPr>
              <a:spLocks noChangeArrowheads="1"/>
            </p:cNvSpPr>
            <p:nvPr/>
          </p:nvSpPr>
          <p:spPr bwMode="auto">
            <a:xfrm>
              <a:off x="8183429" y="1014084"/>
              <a:ext cx="874128" cy="654634"/>
            </a:xfrm>
            <a:prstGeom prst="roundRect">
              <a:avLst>
                <a:gd name="adj" fmla="val 10292"/>
              </a:avLst>
            </a:prstGeom>
            <a:solidFill>
              <a:srgbClr val="99CCFF">
                <a:alpha val="60001"/>
              </a:srgbClr>
            </a:solidFill>
            <a:ln w="28575">
              <a:solidFill>
                <a:srgbClr val="333333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3" name="AutoShape 156"/>
            <p:cNvSpPr>
              <a:spLocks noChangeArrowheads="1"/>
            </p:cNvSpPr>
            <p:nvPr/>
          </p:nvSpPr>
          <p:spPr bwMode="auto">
            <a:xfrm>
              <a:off x="8347088" y="1886286"/>
              <a:ext cx="546812" cy="53911"/>
            </a:xfrm>
            <a:prstGeom prst="roundRect">
              <a:avLst>
                <a:gd name="adj" fmla="val 16667"/>
              </a:avLst>
            </a:prstGeom>
            <a:solidFill>
              <a:srgbClr val="808080">
                <a:alpha val="60001"/>
              </a:srgbClr>
            </a:solidFill>
            <a:ln w="28575">
              <a:solidFill>
                <a:srgbClr val="333333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314" name="Group 162"/>
            <p:cNvGrpSpPr>
              <a:grpSpLocks/>
            </p:cNvGrpSpPr>
            <p:nvPr/>
          </p:nvGrpSpPr>
          <p:grpSpPr bwMode="auto">
            <a:xfrm>
              <a:off x="8347088" y="1067995"/>
              <a:ext cx="544886" cy="544886"/>
              <a:chOff x="1022" y="1877"/>
              <a:chExt cx="283" cy="283"/>
            </a:xfrm>
          </p:grpSpPr>
          <p:sp>
            <p:nvSpPr>
              <p:cNvPr id="315" name="Oval 157"/>
              <p:cNvSpPr>
                <a:spLocks noChangeArrowheads="1"/>
              </p:cNvSpPr>
              <p:nvPr/>
            </p:nvSpPr>
            <p:spPr bwMode="auto">
              <a:xfrm>
                <a:off x="1022" y="1877"/>
                <a:ext cx="283" cy="283"/>
              </a:xfrm>
              <a:prstGeom prst="ellipse">
                <a:avLst/>
              </a:prstGeom>
              <a:noFill/>
              <a:ln w="19050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6" name="Oval 158"/>
              <p:cNvSpPr>
                <a:spLocks noChangeArrowheads="1"/>
              </p:cNvSpPr>
              <p:nvPr/>
            </p:nvSpPr>
            <p:spPr bwMode="auto">
              <a:xfrm>
                <a:off x="1050" y="1877"/>
                <a:ext cx="227" cy="283"/>
              </a:xfrm>
              <a:prstGeom prst="ellipse">
                <a:avLst/>
              </a:prstGeom>
              <a:noFill/>
              <a:ln w="19050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7" name="Oval 159"/>
              <p:cNvSpPr>
                <a:spLocks noChangeArrowheads="1"/>
              </p:cNvSpPr>
              <p:nvPr/>
            </p:nvSpPr>
            <p:spPr bwMode="auto">
              <a:xfrm>
                <a:off x="1107" y="1877"/>
                <a:ext cx="114" cy="283"/>
              </a:xfrm>
              <a:prstGeom prst="ellipse">
                <a:avLst/>
              </a:prstGeom>
              <a:noFill/>
              <a:ln w="19050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64" name="Oval 160"/>
              <p:cNvSpPr>
                <a:spLocks noChangeArrowheads="1"/>
              </p:cNvSpPr>
              <p:nvPr/>
            </p:nvSpPr>
            <p:spPr bwMode="auto">
              <a:xfrm rot="5400000">
                <a:off x="1050" y="1877"/>
                <a:ext cx="227" cy="283"/>
              </a:xfrm>
              <a:prstGeom prst="ellipse">
                <a:avLst/>
              </a:prstGeom>
              <a:noFill/>
              <a:ln w="19050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65" name="Oval 161"/>
              <p:cNvSpPr>
                <a:spLocks noChangeArrowheads="1"/>
              </p:cNvSpPr>
              <p:nvPr/>
            </p:nvSpPr>
            <p:spPr bwMode="auto">
              <a:xfrm rot="5400000">
                <a:off x="1107" y="1877"/>
                <a:ext cx="114" cy="283"/>
              </a:xfrm>
              <a:prstGeom prst="ellipse">
                <a:avLst/>
              </a:prstGeom>
              <a:noFill/>
              <a:ln w="19050">
                <a:solidFill>
                  <a:srgbClr val="333333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18683097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25</Words>
  <Application>Microsoft Office PowerPoint</Application>
  <PresentationFormat>A4 210 x 297 mm</PresentationFormat>
  <Paragraphs>21</Paragraphs>
  <Slides>4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5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PPTX084_いろいろなマーク2</dc:title>
  <dc:subject>PPTX084_いろいろなマーク2</dc:subject>
  <dc:creator>http://www.digipot.net</dc:creator>
  <cp:lastModifiedBy/>
  <cp:revision>1</cp:revision>
  <dcterms:created xsi:type="dcterms:W3CDTF">2013-09-13T07:49:24Z</dcterms:created>
  <dcterms:modified xsi:type="dcterms:W3CDTF">2013-09-13T07:49:26Z</dcterms:modified>
  <cp:category/>
  <cp:version>1</cp:version>
</cp:coreProperties>
</file>

<file path=docProps/thumbnail.jpeg>
</file>